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90" r:id="rId1"/>
  </p:sldMasterIdLst>
  <p:notesMasterIdLst>
    <p:notesMasterId r:id="rId3"/>
  </p:notesMasterIdLst>
  <p:sldIdLst>
    <p:sldId id="452" r:id="rId2"/>
  </p:sldIdLst>
  <p:sldSz cx="51206400" cy="38404800"/>
  <p:notesSz cx="20104100" cy="124206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45753B2-4837-BF42-AB8A-155941123EB3}">
          <p14:sldIdLst/>
        </p14:section>
        <p14:section name="Archive" id="{53EA1CBA-97EC-0D42-8BDB-F0CF8DC6E8EE}">
          <p14:sldIdLst>
            <p14:sldId id="452"/>
          </p14:sldIdLst>
        </p14:section>
      </p14:sectionLst>
    </p:ext>
    <p:ext uri="{EFAFB233-063F-42B5-8137-9DF3F51BA10A}">
      <p15:sldGuideLst xmlns:p15="http://schemas.microsoft.com/office/powerpoint/2012/main">
        <p15:guide id="1" orient="horz" pos="8905" userDrawn="1">
          <p15:clr>
            <a:srgbClr val="A4A3A4"/>
          </p15:clr>
        </p15:guide>
        <p15:guide id="2" pos="5502"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8EFFE66-A26A-D83F-28D4-185F2EB3D57F}" name="Madabhushi, Anant" initials="MA" userId="S::anantm@emory.edu::6419b86a-86f4-4fa4-aaed-1ffd21a183a1" providerId="AD"/>
  <p188:author id="{64624B73-3152-4009-067B-5EE45E1EECE7}" name="Gilkey, Michael" initials="GM" userId="S::mgilkey@emory.edu::fa915fa5-7515-48a0-a57b-b7fcfe02b16d" providerId="AD"/>
  <p188:author id="{9F062BE3-F9D6-5362-12B8-A926107CE595}" name="Al-Shakhshir, Hilmi" initials="AH" userId="S::halshak@emory.edu::c248523a-4cf3-4924-96df-240a829bde3b" providerId="AD"/>
  <p188:author id="{653097F1-5447-AB5E-9E6A-81A2522C1399}" name="Mutha, Pushkar" initials="PM" userId="S::PMUTHA@emory.edu::32158ecd-ea0f-4223-8e8a-fd542f06b60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DCF4"/>
    <a:srgbClr val="006CBF"/>
    <a:srgbClr val="24A8E2"/>
    <a:srgbClr val="5D68AC"/>
    <a:srgbClr val="24A8E1"/>
    <a:srgbClr val="26B7F8"/>
    <a:srgbClr val="FFD37F"/>
    <a:srgbClr val="E8DE00"/>
    <a:srgbClr val="0070C0"/>
    <a:srgbClr val="49BF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422F82-F4F4-314A-9E47-6234577E3565}" v="2" dt="2024-03-01T19:07:46.749"/>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00"/>
    <p:restoredTop sz="94728"/>
  </p:normalViewPr>
  <p:slideViewPr>
    <p:cSldViewPr snapToGrid="0">
      <p:cViewPr varScale="1">
        <p:scale>
          <a:sx n="18" d="100"/>
          <a:sy n="18" d="100"/>
        </p:scale>
        <p:origin x="2440" y="352"/>
      </p:cViewPr>
      <p:guideLst>
        <p:guide orient="horz" pos="8905"/>
        <p:guide pos="5502"/>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8/10/relationships/authors" Target="author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8-15T15:31:37.280"/>
    </inkml:context>
    <inkml:brush xml:id="br0">
      <inkml:brushProperty name="width" value="0.1" units="cm"/>
      <inkml:brushProperty name="height" value="0.1" units="cm"/>
      <inkml:brushProperty name="color" value="#FFFFFF"/>
    </inkml:brush>
  </inkml:definitions>
  <inkml:trace contextRef="#ctx0" brushRef="#br0">889 262 24575,'61'27'0,"1"1"0,-1-1 0,-15 6 0,45 13 0,-29-6 0,-89-27 0,-9-12 0,-14-1 0,-8 0 0,8 8 0,9 16 0,5 3 0,-2-1 0,-12-12 0,-17-14 0,-24 0 0,32 0 0,-5 0 0,-15 0 0,-3 0 0,-1 0 0,1 0 0,12 0 0,4 0 0,9 0 0,8 0 0,13 0 0,119 21 0,-17 9 0,8 7 0,3-1 0,7 3 0,-2 4-292,-4 5 1,-2 3 0,-2 0 291,-5-1 0,-1 1 0,-2-2 0,-8-7 0,-3-2 0,-1-3 0,8 4 0,-3-6 0,28 9 0,-22-30 0,-25-3 0,-25 2 0,-38 1 874,-41-4-874,-25-10 0,3 0 0,12 0 0,7 0 0,-25 0 0,37 0 0,-3 0 0,0 1 0,2-2 0,-28-10 0,173-15 0,-11 13 0,19 1 0,9 2-768,-30 3 0,5 1 0,5 0 0,2 1 1,2 0-1,0 1 768,-2 0 0,1 1 0,3 0 0,0 0 0,0 1 0,0 0 0,-2 0 0,11 0 0,1 1 0,-1 0 0,-2 1 0,-1 0 0,-3-1-241,6 1 0,-1 0 1,-3 0-1,-3 0 1,-6 0 240,-6 0 0,-3 0 0,-5 0 0,-6 0 0,26 0 0,-25 0 0,-49 0 0,-73-8 0,-45-6 0,25 3 0,-8-1 0,-7-1 0,-2 0-448,3 0 1,-5-2-1,-1 1 1,-2-1 0,-1 1 447,11 1 0,-2 1 0,-1 0 0,1-1 0,0 2 0,3-1 0,-10-1 0,2 1 0,2 0 0,1 0 0,3 1 707,-5 1 1,2 0 0,4 1 0,5 1-708,-3 1 0,6 1 0,10-1 1252,-27-6-1252,134 12 0,36 2 0,-7-1 0,14 0 0,7 0 0,2 0-558,0 0 0,6 0 1,3 0-1,1 0 1,1 0 557,-12-1 0,2 1 0,0 0 0,1-1 0,-2 2 0,-3 0 0,7 0 0,-2 2 0,-2-1 0,-3 2 0,-4-1 517,2 1 0,-4-1 0,-5 2 0,-4-1-517,33 4 0,-16 1 803,-5 4-803,-116 0 0,-36 4 0,-23 2 0,19-3 0,-8 1 0,-6 2 0,-2 1-530,1 1 1,-3 0 0,-3 2 0,-2 0 0,1-1 529,11-2 0,-2-1 0,0 1 0,-1 0 0,1-1 0,1-1 0,-13 4 0,-1-1 0,1 0 0,2-1 0,4-2 708,-5 0 1,2-1 0,4-2-1,8-3-708,3-1 0,6-2 0,11-2 428,-13 1-428,130-20 0,16-7 0,12-5 0,-16 4 0,3-1 0,1-3-172,4-4 0,0-3 0,-1 0 172,-3 1 0,-2-1 0,-1 1 0,22-8 0,-6-2 1583,-17 0 1,-8-1-1584,-12 8 0,-15-1 0,-33-20 0,-49 31 0,-23 10 0,-1 6 0,-10 4 0,-4 1-496,7 0 0,-4 2 1,-2-1-1,-1 1 496,-6 0 0,-2 0 0,1 0 0,3 0 0,9 0 0,1 0 0,3 0 0,4 0 184,-7 0 1,5 0-1,8 0-184,-8 0 0,34 0 0,53 0 0,49 1 0,28-2 0,-19-2 0,8-1 0,6-2 0,3-1-543,-1-3 0,5 0 1,3-3-1,1 0 1,1 0 542,-10 0 0,2 0 0,1-1 0,1 0 0,-1-1 0,-2 0 0,-3 0 0,0-1 0,0-1 0,-1 0 0,-3 1 0,-1 0 0,4-1 0,-2 0 0,-2 0 0,-3 1 0,-3 2 581,24-2 0,-6 1 0,-7 1-581,2-3 0,-13 0 0,4-2 0,-85 6 0,-69-11 0,22 14 0,-6 2 0,-18-1 0,-8 0 0,13 4 0,-4 1 0,-6 1 118,3 2 1,-4 1-1,-4 1 1,-3-1-119,7 0 0,-4 0 0,-1 0 0,-1 0 0,0 0 0,-1 0 0,-1 0 0,0 0 0,2 0 0,2 0 0,-8 0 0,1-1 0,4 0 0,8-2 0,5-1 0,7-2 0,10-4 0,-28-26 0,76-2 0,47 5 0,13 15 0,14 4 0,7 4 0,11 3 0,5-1-467,-1-1 1,4-1 0,4 0 0,2 0 466,-9 3 0,2-1 0,2 1 0,0 1 0,0 0 0,-1 1 0,2 2 0,-1 0 0,-1-1 0,-2 0 0,9-3 0,-1 0 0,-3-1 0,-3 1 706,7 1 0,-5 1 1,-5-1-707,14-2 0,-12-1 0,9-4 0,-114 13 0,-30 3 0,-22 2 0,-7 3 0,-8 0 0,-9 3 0,-6 0 0,-1 1-478,24-2 1,-4 0 0,-1 1 0,0-1 0,-1 2 0,2-1 477,-15 3 0,-2 1 0,2 0 0,2-1 0,4 0 0,-2 0 0,2 0 0,6-1 0,7-1 889,-21 2 1,22-2-890,36-4 148,105-8-148,-4 0 0,7 0 0,4 0 0,-3 0 0,28 0 0,-31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8-15T15:32:18.496"/>
    </inkml:context>
    <inkml:brush xml:id="br0">
      <inkml:brushProperty name="width" value="0.35" units="cm"/>
      <inkml:brushProperty name="height" value="0.35" units="cm"/>
      <inkml:brushProperty name="color" value="#FFFFFF"/>
    </inkml:brush>
  </inkml:definitions>
  <inkml:trace contextRef="#ctx0" brushRef="#br0">5270 1 24575,'41'29'0,"48"-5"0,-10-22 0,10-4 0,-21 2 0,2 0 0,1 0 0,1 0 0,0 0 0,-3 0 0,20 0 0,-10 0 0,5 0 0,-110 0 0,-48 0 0,-28 0 0,27 0 0,-8 0 0,-4 0 0,-3 0-197,4 0 0,-3 0 1,-2 0-1,0 0 0,0 0 0,2 0 0,-1 0 1,0 0-1,2 0 0,3 0 110,-8-1 1,3 1-1,4 0 1,5 1 86,2-1 0,6 2 0,12 5 0,-17 23 0,106 14 0,35 10 0,-8-14 0,13 2 0,7 0 0,3 2-197,0 0 0,6 1 1,3 1-1,2-1 0,2 0 33,-9-4 0,3-1 0,1 1 0,1-2 0,-1 0 0,-1-2-33,10 3 0,0-1 1,-2-1-1,-1-3 0,-4-1-49,4 0 0,-3-2 0,-4-3 0,-4-3 168,1-3 0,-5-4 0,-6-6 569,3 0 1,-16-15 307,-20-38-799,-63-8 0,-26-9 0,-3 2 0,-11-5 0,-6 2-246,3 6 0,-5 1 0,-4 1 0,-3 3 175,9 10 0,-2 1 0,-2 3 0,-1 2 0,0 3 71,-16-1 0,-1 4 0,0 4 0,0 4 0,5 5 0,0 4 0,1 3 0,3 1 0,-15 2 0,4 3 0,6 0 491,-8-2 1,9 2-1,24 1 1,11 5 491,7 16 0,116 31-860,-12-25 1,11 2-1,8-1-123,2-1 0,8 0 0,3 0 0,2 1-197,-8-3 0,1 1 1,3 0-1,-1-1 0,-2-1 0,-3-3 0,0 0 1,-2-1-1,-1-1 0,-2-2 40,4 1 0,-3-1 1,-2-3-1,-5-1 484,4-2 1,-4-2 0,-9-4 187,36-7-515,-171 1 0,-51-2 0,50 1 0,-1-1 0,-9 2-197,1 2 0,-9-1 1,-5 2-1,2 2 0,5 2 39,1 2 0,3 3 0,3 2 0,1 2 158,7 2 0,1 1 0,2 4 0,5 2-74,-10 8 0,5 5 0,7 2 74,-9 15 0,12 4 491,19-4 1,11 2-1,13-2 1,10 0-205,10 1 0,8-1-287,7-4 0,8-4 491,8-4 1,8-5-59,7-9 1,6-6-292,2-8 0,2-6-142,-1-2 0,-3-5 0,29-14 0,-32-9 0,-29-13 0,-21-17 0,0-6 0,0-3 0,0 2 0,-10 8 0,-15 1 0,-28 7 0,-29 14 0,33 18 0,-3 4 0,-4 3 0,-1 3 0,6 0 0,2-2 0,-32-21 0,30-9 0,28-20 0,37-24 0,28 3 0,15-7 0,11 10 0,-17 19 0,-22 10 0,-67 13 0,-22 16 0,-17 9 0,0 4 0,-8 4 0,-4 4-246,12 1 0,-3 3 0,-1 1 0,1 2 189,2 1 0,0 1 1,1 1-1,4 2 57,-14 5 0,4 2 0,8-1 0,-8 4 0,32-1 0,67 2 0,56-19 0,29-11 0,-31 0 0,6-1 0,4-1 0,2-1-246,9 1 0,3-1 0,2 0 0,-2-1 51,0 1 1,0 0 0,-1 0 0,-2 0 194,-7 0 0,-2 0 0,-1 0 0,-3 0-127,12 0 0,-2 1 0,-5-2 127,-12 1 0,-3 1 0,-6-2 491,8 2 1,-25-2-399,-43 1-93,-40-4 0,-29-5 0,-28-5 0,-7-3 0,29 4 0,0-3 0,4-1 491,-15-7 1,9-4-68,21 1 1,10-5 20,6-40-445,44-11 0,11 35 0,8 0 0,11 3 0,8 5 0,8 6 0,1 4 0,34-19 0,-48 19 0,-87 12 0,-16 10 0,-13 4 0,13 2 0,-4 1 0,-1 1 0,-2-1 0,0 1 0,4 0 0,-8 0 0,13 0 0,21 0 0,89-12 0,0-1 0,3-3 0,-4-4 0,-4-6 0,25-40 0,-38 10 0,-86 17 0,-11 24 0,-14 9 0,9 7 0,-5 5 0,-2 1 0,-5 0 0,-1 3 0,3 1 0,11 2 0,2 1 0,6 3 0,-7 8 0,10 4 0,-8 22 0,38 0 0,9-2 0,-17-7 0,-24-14 0,8-11 0,-6 1 0,-20 4 0,-6 1 0,22-7 0,-2 0 0,0 1 0,-2 1 0,0 1 0,4-1 0,-12 3 0,9 1 0,-6 21 0,81 9 0,31-22 0,17-4 0,22 1 0,9-4 0,-19-6 0,2-3 0,1-1 0,-1-2 0,0-1 0,-3-1 0,19-1 0,-6-1 0,-16-2 0,-4-4 0,31-12 0,-23-15 0,-14-22 0,-15-14 0,-2 7 0,0 16 0,28 21 0,-8 13 0,7 4 0,9 0 0,4 1 0,5-1 0,-1 1 0,-10 2 0,-6-4 0,12-14 0,-67-11 0,-50 10 0,-26 5 0,-3 1 0,-9 3 0,-5 2-246,9 2 0,-4 2 0,-1 1 0,0 0 181,1 1 1,0 0 0,1 0 0,3 0 64,-10 0 0,3 0 0,8 0 0,-3 0 0,22 0 0,39 0 0,90 0 0,-6 0 0,7 0 0,6 0 0,-1 0 0,-8 0 0,-2 0 491,-7 0 1,-3 0-363,-4 0 0,-5 0-129,19 0 0,-58 0 0,-89 0 0,-1 0 0,-9 0 0,-13 0 0,-2 0 0,1 0 0,1 0 0,15 0 0,4 0 0,13 0 0,3 0 0,-1 0 0,0 0 0,0 0 0,-1 0 0,-6 0 0,1 0 0,5 0 0,3 0 0,9 1 0,4-2 0,-17-10 0,63-12 0,35-5 0,18-16 0,-11 0 0,-23-14 0,-15-38 0,-17 40 0,-8 0 0,-9-9 0,-8 3 0,-9 2 0,-6 8 0,1 15 0,3 14 0,-1 22 0,79 80 0,24-10 0,12 6 0,-13-16 0,3 2 0,1 0-141,2 0 1,1 0 0,-3-1 140,12 18 0,-5-4 0,-14-16 0,-4-4 0,14 23 0,-27-16 0,-32-9 0,-56 7 0,17-29 0,-7-1 210,-13 1 1,-4-2-211,1-1 0,2-2 0,8-4 0,5-1 0,-28 17 0,38 13 0,47 22 0,18-24 0,8 1 0,4 8 0,4-5 0,1-12 0,-1-9 0,11-5 0,-37-40 0,-18-46 0,-15-8 0,0 14 0,-4-6 0,-8-14 0,-4-3 0,-4-3 0,-4 1 0,0 8 0,-2 7 0,8 20 0,1 9 0,-18 1 0,-3 25 0,1 4 0,2 4 0,16-1 0,39 2 0,42-1 0,41 1 0,-35 0 0,3 0 0,4 1 0,0-2 0,-6-2 0,-1-3 0,48-13 0,-50-1 0,-1-4 0,31-30 0,-15-2 0,-42 9 0,-37 23 0,-22-2 0,-10 9 0,0 2 0,-13 3 0,-23 12 0,27 0 0,-4 0 0,-14 0 0,-2 0 0,-5 0 0,0 0 0,8 0 0,4 0 0,12 0 0,4 0 0,-22 0 0,27 0 0,-7 0 0,0 0 0,-17 0 0,-18 0 0,-6 0 0,46 0 0,1 0 0,-29 0 0,18 0 0,6 0 0,-11 0 0,17 0 0,-3 0 0,-8 0 0,-1 0 0,-5 0 0,0 0 0,1 0 0,2 0 0,5 0 0,4 0 0,-20 0 0,43 0 0,39 0 0,42 0 0,3 0 0,21 13 0,17 27 0,-38 0 0,0 9 0,13 15 0,2 6 0,-22-17 0,-1 2 0,0 1 0,1-1 0,-1 0 0,1-2 0,19 18 0,-2-4 0,-15-13 0,-3-6 0,30 15 0,-24-41 0,1-37 0,11-28 0,14-18 0,8 7 0,-4 1 0,2 7 0,-11 9 0,6 3 0,-4 8 0,-2 9 0,-13-9 0,-12 4 0,-10 7 0,5-1 0,8 3 0,-10-14 0,-1-3 0,-3-5 0,-2 10 0,-6 22 0,-21 23 0,-40 34 0,-23 12 0,-10-11 0,-3-12 0,12-8 0,1 16 0,22-13 0,1 5 0,3 5 0,2 1 0,-1 1 0,3-1 0,-2 22 0,34-31 0,29-28 0,36-12 0,9-10 0,14-15 0,-44 6 0,-1-4 0,-1-3 0,-1-1 0,2-1 0,1 1 0,35-19 0,-25 7 0,-30 0 0,-39 0 0,-18-10 0,-8 10 0,1 12 0,6 2 0,-7 7 0,-2-13 0,2-2 0,-12 6 0,-1 4 0,-2 12 0,-6 4 0,10 6 0,-2 0 0,0 0 0,2 0 0,-5 0 0,-3 1 0,3 0 0,0 0 0,-13 0 0,0 0 0,-3 0 0,3 0 0,18 0 0,-3 0 0,3 8 0,-6 19 0,-16 14 0,3 10 0,-5-8 0,12-19 0,12-12 0,-1-1 0,1 15 0,-5 11 0,4 1 0,14-10 0,27-16 0,25-9 0,25 0 0,19-3 0,2 0 0,-5 0 0,-22 0 0,-25 10 0,-10 16 0,3 21 0,16 3 0,8 2 0,10-17 0,2-16 0,10-5 0,21-14 0,-22 3 0,4-3 0,18-13 0,6-8 0,-15 1 0,2-5 0,0-4-267,6-8 1,1-5 0,0-1 266,0-3 0,0-1 0,-2 0 0,-7 5 0,-1-1 0,-3 2 0,18-13 0,-4 6 0,-8 15 0,-2 5 0,-13 0 0,-1 3 0,43-3 0,-17 13 0,-15 2 799,1 6-799,-4-8 0,8 0 0,-3 1 0,1 9 0,-4 5 0,11-1 0,-20 1 0,5-1 0,10 1 0,2 0 0,8 0 0,1-1 0,4 1 0,1 0 0,-8 0 0,-1 0 0,-6 0 0,-1 0 0,-2 0 0,-1 0 0,2 0 0,-1 0 0,3 0 0,-1 0 0,1 0 0,-1 0 0,-2 0 0,-3 0 0,30 0 0,-9 0 0,-5 0 0,-1 0 0,4 0 0,-3 0 0,-12 0 0,3 0 0,12 0 0,2 0 0,-8 9 0,-25 11 0,-48 17 0,-57 3 0,12-18 0,-6-3 0,-10-2 0,-3-2 0,1-1 0,0 0 0,10 0 0,2-1 0,-40 3 0,26 4 0,11-6 0,7 9 0,-1 3 0,-5 1 0,-2 1 0,-1 0 0,-3 7 0,-21 6 0,1 11 0,-10-8 0,17-2 0,20-15 0,-1-1 0,3-3 0,-18 3 0,-12 1 0,13-1 0,3 1 0,17-3 0,-3 2 0,-4 1 0,6 0 0,-4-10 0,6-5 0,-7-11 0,1 10 0,0 3 0,5 0 0,-1-3 0,5-11 0,13 0 0,23 0 0,62 0 0,20 0 0,-18 0 0,3 0 0,-7 0 0,-1 0 0,44 0 0,0 12 0,-39-5 0,2 2 0,9 5 0,3 3 0,4 3 0,1 1 0,-3-4 0,-2 0 0,-7 3 0,-4 0 0,-10-7 0,-1-2 0,36 3 0,-13-6 0,-11-8 0,-7 1 0,-2-1 0,-3 0 0,-2 0 0,2 0 0,-1 0 0,5 0 0,-5 0 0,6-1 0,-1-11 0,6-2 0,14-1 0,-2-6 0,12 6 0,-29 4 0,2 0 0,9-3 0,3 0 0,16 4 0,3 1 0,7 1 0,0 2 0,-3 1 0,-2 2 0,-6 3 0,-3 0 0,-11 0 0,-2 0 0,-7 0 0,-2 0 0,-4 1 0,-1-2 0,45-10 0,-16-4 0,-15 1 0,0 2 0,10 12 0,17 0 0,-41 0 0,3 0 0,0 0 0,0 0 0,0 0 0,0 0 0,1 0 0,-1 0 0,0-1 0,0-1 0,43-8 0,-5-4 0,-12-1 0,-2 4 0,3-2 0,-1-2 0,1-1 0,-9 3 0,8 1 0,-7-2 0,3-2 0,4 3 0,-12-2 0,1 2 0,1-2 0,7 3 0,0 12 0,-7-3 0,-24-6 0,-12-6 0,1 0 0,4 3 0,10 10 0,12 2 0,5 0 0,1 0 0,-5-10 0,-13-4 0,-3 0 0,0 14 0,-7 24 0,-15 14 0,-10 9 0,-3-10 0,-1-5 0,1 1 0,-2 4 0,-10 10 0,0 6 0,-1 0 0,-11-11 0,-11-15 0,-15-15 0,-11-11 0,-2-1 0,2 0 0,1 0 0,1 0 0,0 0 0,-5 0 0,-5 0 0,-4 0 0,3 0 0,0 0 0,6 0 0,-1 0 0,-1 0 0,4 0 0,-4 0 0,-8 0 0,0 0 0,-10 0 0,7 0 0,-2 0 0,-15 0 0,-10 0 0,38 0 0,-2 0 0,-1 0 0,-1 0 0,2 0 0,0 0 0,-38 0 0,15 0 0,18 0 0,16 0 0,-7 0 0,3 0 0,-12 0 0,-12 0 0,-9 0 0,-10 0 0,0 0 0,-7 0 0,0-1 0,46-4 0,-1-2 0,-10-1 0,-2 0 0,0 0 0,-1 1 0,0 1 0,0 0 0,2 0 0,3 0 0,-38-8 0,51 1 0,0-2 0,-1-2 0,0-1 0,-1 3 0,1 0 0,0 0 0,0 1 0,-44-11 0,18 7 0,0 3 0,3 2 0,13 12 0,8-12 0,25-7 0,26-18 0,37-1 0,30 11 0,28 12 0,-40 15 0,0 2 0,2-1 0,-2 0 0,45 0 0,-11 0 0,-45 0 0,-101 0 0,-46 0 0,14 0 0,-11 0 0,-10 0-164,28 0 0,-6 0 0,-5 0 0,-3 0 0,0 0 0,0 0 23,10 0 1,-1 0-1,-1 0 1,-1 0-1,0 0 1,0 0-1,0 0 0,-4 0 1,0 0-1,-1 0 1,0 0-1,0 0 1,2 0-1,2 0 35,-6 0 1,0 0 0,2 0 0,2 0-1,0 0 1,2 0 105,-8 0 0,0 0 0,3 0 0,2 0 0,5 0 0,0 0 0,4 0 0,3 0 0,3 0-4,-7 0 1,3 0-1,4 0 4,-20 0 0,5 0 0,12 0 0,2 0 0,9 0 0,2 0 0,10 0 0,3 0 0,-30 0 0,15 0 983,10 0 0,9 0 0,5 0-337,-2 0-646,1 0 0,-3 12 0,-12 3 0,-3 12 0,-17 5 0,33-18 0,0 0 0,-39 12 0,-6-12 0,19-7 0,16 3 0,-4 5 0,11 0 0,-13-3 0,18-11 0,36-1 0,37-43 0,16-14 0,-11 6 0,-4-2 0,0-35 0,-1 6 0,-14 18 0,-9 9 0,0 17 0,-3 35 0,0 63 0,-13 7 0,-3 23 0,1-25 0,2-15 0,13 1 0,0 3 0,0-2 0,-10 2 0,-2-6 0,-2-6 0,2 8 0,10 3 0,0 4 0,11-14 0,14-19 0,8-13 0,10-11 0,9 0 0,18 0 0,10 0 0,13 0 0,6 0 0,2 0 0,-43 0 0,0 0 0,1 0 0,-1 0 0,0 0 0,0 0 0,0 0 0,0 0 0,1 0 0,-2 0 0,44 0 0,-21 0 0,-19 0 0,-5 0 0,3 0 0,5 0 0,-4 0 0,-7 0 0,-3 0 0,-2 0 0,7 0 0,-4 0 0,2 0 0,0 0 0,-2 0 0,9 0 0,10 0 0,-5 0 0,-5 0 0,-6 0 0,-6 0 0,8 0 0,4 0 0,-3 0 0,-1 0 0,-4 0 0,-8 0 0,9 0 0,-4 0 0,-1 0 0,11 0 0,8 0 0,8 0 0,1 0 0,5 0 0,-5 0 0,4 0 0,-8 0 0,-14 0 0,-1 0 0,0 0 0,-1-12 0,8-4 0,-3 0 0,0 4 0,7 12 0,-9 0 0,6 0 0,-4 0 0,-9 0 0,3 0 0,-5 0 0,-2 0 0,-4 0 0,-2 0 0,2 0 0,10 0 0,9 0 0,1 0 0,6 0 0,0 0 0,3 0 0,11 0 0,8 0 0,-3 0 0,8 0 0,-11 0 0,-2 0 0,11 0 0,-8 0 0,-8 0 0,-8 0 0,-17 0 0,4 0 0,-3 0 0,-5 0 0,-12 0 0,-33 0 0,-57 0 0,-21 0 0,22 0 0,0 0 0,-28 0 0,11 0 0,7 0 0,4 0 0,-11 0 0,-2 0 0,1 0 0,-2 0 0,13 0 0,0 0 0,4 0 0,5 0 0,0 0 0,3 0 0,6 0 0,-18 0 0,-7 0 0,-14 2 0,2 7 0,18 4 0,3 0 0,8-4 0,-4-7 0,9 9 0,1 3 0,3 0 0,-3-3 0,-20 0 0,2 3 0,-4 2 0,7 5 0,10-9 0,-2 1 0,2 8 0,-9 5 0,-10 4 0,0-3 0,2-2 0,14-17 0,30-7 0,13-10 0,15-22 0,11 7 0,-1-12 0,4-5 0,9-4 0,0-7 0,5 14 0,7 14 0,4 3 0,1-7 0,11-2 0,-6 4 0,-1 12 0,1 14 0,-5-1 0,3 1 0,1-1 0,5 1 0,-1 0 0,-4 0 0,0 0 0,-5 0 0,8 0 0,5 0 0,-9 0 0,4 0 0,-4 0 0,1 0 0,-1 0 0,2 0 0,-1 0 0,-1 0 0,2 0 0,-7 0 0,0 0 0,2 0 0,2 0 0,-8-6 0,-3-5 0,-2-2 0,7 0 0,15 7 0,0 2 0,-3 3 0,-7 1 0,-4-13 0,-2 0 0,1-1 0,6 2 0,11 11 0,4-2 0,5 2 0,1 1 0,-9 0 0,-4 0 0,-4 0 0,-2 0 0,6 0 0,-5 0 0,-1 0 0,-2 0 0,2 0 0,2 0 0,-3 0 0,3 0 0,-24 0 0,-20 0 0,-36 0 0,-28 0 0,-14 0 0,-11 0 0,3 0 0,6 0 0,0 0 0,1 0 0,-4 0 0,20 0 0,34 0 0,64 0 0,29 0 0,-19 0 0,2 0 0,40 0 0,-6 6 0,-6 8 0,-8 0 0,-4-1 0,-8-7 0,-8-7 0,0 2 0,-1-1 0,-1 0 0,1 0 0,16 0 0,26 0 0,-39 0 0,3 0 0,5 0 0,1 0 0,-4 0 0,0 0 0,-4 0 0,-1 0 0,-1 0 0,0 0 0,0 0 0,0 0 0,-2 0 0,-1 0 0,45 0 0,-14 0 0,-16 0 0,-15 0 0,0 0 0,-1 0 0,0 0 0,4 0 0,-9 0 0,-4 0 0,-1 0 0,-2 0 0,13 0 0,0 0 0,0 0 0,8 0 0,3 0 0,13 0 0,10 0 0,-1 10 0,-10 2 0,-6 1 0,-18 5 0,-11 6 0,-11 16 0,-14 11 0,-18-8 0,-26-18 0,-13-14 0,-20-11 0,-14 0 0,-1 0 0,-1 0 0,10 0 0,13 0 0,6 0 0,2 0 0,1 0 0,-2 0 0,-11 0 0,-2 0 0,2 0 0,2 0 0,7 0 0,-1 0 0,0 0 0,4 0 0,-8 0 0,2 0 0,-4 0 0,0 0 0,-5 0 0,-5 0 0,0 0 0,-3 0 0,12 0 0,-10 0 0,4 0 0,3 0 0,3 0 0,5 0 0,3 0 0,-1 0 0,-2 0 0,0 0 0,-4 0 0,9 0 0,-6 0 0,-15 0 0,-5 0 0,-12 0 0,9 0 0,22 0 0,5 0 0,5 0 0,-9 0 0,-7 0 0,0 0 0,8 0 0,-1 0 0,1 0 0,9 0 0,30 0 0,50 0 0,40 0 0,-27 0 0,4 0 0,8 0 0,2 0 0,1 0 0,1 0 0,-1 0 0,0 0 0,-1 0 0,-1 0 0,-7 0 0,-1 0 0,1 0 0,-1 0 0,1 0 0,0 0 0,1 0 0,-1 0 0,1 0 0,0 0 0,-1 0 0,1 0 0,-2 0 0,0 0 0,44 0 0,-16 0 0,-13 0 0,-17 0 0,3 0 0,-6 0 0,6 0 0,1 0 0,-4 0 0,4 0 0,-9 0 0,-3 0 0,2 0 0,-3 0 0,8 0 0,-1 0 0,-6 0 0,11 0 0,-3 0 0,6 0 0,-7 0 0,-8 0 0,-1 0 0,7 0 0,3 0 0,0 0 0,1 0 0,-6 0 0,-2 0 0,3 0 0,-8 0 0,4 0 0,11 0 0,-4 0 0,3 0 0,3 0 0,-10 0 0,-17 0 0,-6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8-15T15:32:23.643"/>
    </inkml:context>
    <inkml:brush xml:id="br0">
      <inkml:brushProperty name="width" value="0.35" units="cm"/>
      <inkml:brushProperty name="height" value="0.35" units="cm"/>
      <inkml:brushProperty name="color" value="#FFFFFF"/>
    </inkml:brush>
  </inkml:definitions>
  <inkml:trace contextRef="#ctx0" brushRef="#br0">0 731 24575,'0'-59'0,"0"-3"0,0 5 0,0-9 0,0 7 0,0-1 0,0 3 0,0 10 0,0-9 0,0-1 0,0 2 0,0-4 0,0 30 0,0 21 0,0 44 0,0 18 0,0 19 0,0-13 0,0-5 0,0-11 0,0 7 0,0 2 0,0 4 0,0-3 0,0-8 0,0 2 0,0 3 0,0 2 0,0-2 0,0 0 0,9-12 0,4-2 0,0-2 0,10-8 0,-7 8 0,5-4 0,-8-13 0,-5-1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8-15T15:32:30.699"/>
    </inkml:context>
    <inkml:brush xml:id="br0">
      <inkml:brushProperty name="width" value="0.35" units="cm"/>
      <inkml:brushProperty name="height" value="0.35" units="cm"/>
      <inkml:brushProperty name="color" value="#FFFFFF"/>
    </inkml:brush>
  </inkml:definitions>
  <inkml:trace contextRef="#ctx0" brushRef="#br0">719 244 24575,'90'0'0,"-21"-8"0,7-4 0,-9 1 0,3-3 0,2-1 0,4-5 0,1-1 0,-1-1 0,-5 1 0,-2-1 0,-3 2 0,12-1 0,-9 3 0,12 0 0,-78 18 0,-90 13 0,5-4 0,-9 0 0,22 0 0,-1 1 0,0 2 0,2 1 0,1 2 0,2-2 0,-12 2 0,5 0 0,17-1 0,3-2 0,-30-1 0,10-11 0,2 1 0,10-1 0,8 0 0,4 0 0,3 0 0,-7 0 0,-16 0 0,-8-11 0,7-1 0,4-2 0,8-9 0,16 2 0,7 2 0,22 28 0,15 38 0,8 28 0,17 4 0,26-22 0,16-16 0,6-6 0,-16-5 0,-15 5 0,-6 0 0,-9 1 0,11-1 0,-1-8 0,10-12 0,19-11 0,14-4 0,16 0 0,-46 0 0,1 0 0,2 0 0,0 0 0,-1 0 0,-2 0 0,-1 0 0,-3 0 0,36 0 0,-9 0 0,-12 0 0,-28 0 0,-9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8-15T15:32:32.494"/>
    </inkml:context>
    <inkml:brush xml:id="br0">
      <inkml:brushProperty name="width" value="0.35" units="cm"/>
      <inkml:brushProperty name="height" value="0.35" units="cm"/>
      <inkml:brushProperty name="color" value="#FFFFFF"/>
    </inkml:brush>
  </inkml:definitions>
  <inkml:trace contextRef="#ctx0" brushRef="#br0">0 0 24575,'0'0'0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8-15T19:07:10.967"/>
    </inkml:context>
    <inkml:brush xml:id="br0">
      <inkml:brushProperty name="width" value="0.35" units="cm"/>
      <inkml:brushProperty name="height" value="0.35" units="cm"/>
      <inkml:brushProperty name="color" value="#FFFFFF"/>
    </inkml:brush>
  </inkml:definitions>
  <inkml:trace contextRef="#ctx0" brushRef="#br0">111 885 24575,'0'61'0,"0"-1"0,0-8 0,0 3 0,0 30 0,-1-29 0,2 4 0,4 14 0,3 2 0,0 5 0,0-1 0,1-8 0,1-4 0,2-11 0,0-7 0,2 4 0,0-43 0,-5-38 0,-8-19 0,-1 3 0,0-7 0,0-23 0,0 24 0,0-4 0,0-8 0,0 0 0,0 1 0,0 3 0,0-29 0,0 17 0,-9 20 0,-6-2 0,-1-3 0,3 6 0,9 0 0,4-1 0,0-3 0,0-4 0,0-7 0,0 16 0,0-16 0,0-7 0,0-15 0,0 27 0,0-4 0,0 1 0,0 0 0,5 0 0,0 4 0,-2-24 0,-2 56 0,-2 40 0,-21 32 0,7 12 0,-1 1 0,4-1 0,11-4 0,0 14 0,0 22 0,-3-39 0,-2 1 0,-2 1 0,0-1 0,-7 44 0,1-16 0,12-20 0,-9-18 0,-3-6 0,0-2 0,2 8 0,12 8 0,0 14 0,0 11 0,0-5 0,0-6 0,0-16 0,0-1 0,0-14 0,0-31 0,0-29 0,0-36 0,0-10 0,0 0 0,0 1 0,0 10 0,0 5 0,0 5 0,0 3 0,9 9 0,17 12 0,9 5 0,21-3 0,10-6 0,-29 10 0,2 6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8-15T19:07:14.500"/>
    </inkml:context>
    <inkml:brush xml:id="br0">
      <inkml:brushProperty name="width" value="0.35" units="cm"/>
      <inkml:brushProperty name="height" value="0.35" units="cm"/>
      <inkml:brushProperty name="color" value="#FFFFFF"/>
    </inkml:brush>
  </inkml:definitions>
  <inkml:trace contextRef="#ctx0" brushRef="#br0">330 994 24575,'0'-60'0,"0"0"0,0-20 0,0-5 0,0 14 0,0-3 0,0 0 0,0 6 0,0-1 0,0 5 0,0-11 0,0 7 0,0-28 0,-5 56 0,-10 30 0,-7 26 0,-3 25 0,5-1 0,10 9 0,2 9 0,5-5 0,1 6 0,1 8 0,0 18 0,1-33 0,0 1 0,0 2 0,0 0 0,0 37 0,0-17 0,0-19 0,0-10 0,-7-9 0,-5 1 0,-2 4 0,1 2 0,3-11 0,-6-38 0,1-32 0,-11-32 0,7 3 0,5-3 0,1-1 0,12 6 0,-2-2 0,3 10 0,-2 3 0,-10 26 0,-3 43 0,0 33 0,5 14 0,10 3 0,0-18 0,0 9 0,0 1 0,11-14 0,2 5 0,1-11 0,-3 10 0,-1-9 0,3-24 0,1-56 0,-3-47 0,-9 31 0,-2-3 0,0-3 0,0 2 0,0-32 0,0 38 0,0 24 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8712200" cy="6223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1387138" y="0"/>
            <a:ext cx="8712200" cy="622300"/>
          </a:xfrm>
          <a:prstGeom prst="rect">
            <a:avLst/>
          </a:prstGeom>
        </p:spPr>
        <p:txBody>
          <a:bodyPr vert="horz" lIns="91440" tIns="45720" rIns="91440" bIns="45720" rtlCol="0"/>
          <a:lstStyle>
            <a:lvl1pPr algn="r">
              <a:defRPr sz="1200"/>
            </a:lvl1pPr>
          </a:lstStyle>
          <a:p>
            <a:fld id="{D40AABC3-EB95-A842-A669-7EC69987D86F}" type="datetimeFigureOut">
              <a:rPr lang="en-US" smtClean="0"/>
              <a:t>8/19/24</a:t>
            </a:fld>
            <a:endParaRPr lang="en-US"/>
          </a:p>
        </p:txBody>
      </p:sp>
      <p:sp>
        <p:nvSpPr>
          <p:cNvPr id="4" name="Slide Image Placeholder 3"/>
          <p:cNvSpPr>
            <a:spLocks noGrp="1" noRot="1" noChangeAspect="1"/>
          </p:cNvSpPr>
          <p:nvPr>
            <p:ph type="sldImg" idx="2"/>
          </p:nvPr>
        </p:nvSpPr>
        <p:spPr>
          <a:xfrm>
            <a:off x="7256463" y="1552575"/>
            <a:ext cx="5591175" cy="41925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2009775" y="5976938"/>
            <a:ext cx="16084550" cy="48910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1798300"/>
            <a:ext cx="8712200" cy="6223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1387138" y="11798300"/>
            <a:ext cx="8712200" cy="622300"/>
          </a:xfrm>
          <a:prstGeom prst="rect">
            <a:avLst/>
          </a:prstGeom>
        </p:spPr>
        <p:txBody>
          <a:bodyPr vert="horz" lIns="91440" tIns="45720" rIns="91440" bIns="45720" rtlCol="0" anchor="b"/>
          <a:lstStyle>
            <a:lvl1pPr algn="r">
              <a:defRPr sz="1200"/>
            </a:lvl1pPr>
          </a:lstStyle>
          <a:p>
            <a:fld id="{1FCBD679-F649-9A40-9481-BF484F23D7F1}" type="slidenum">
              <a:rPr lang="en-US" smtClean="0"/>
              <a:t>‹#›</a:t>
            </a:fld>
            <a:endParaRPr lang="en-US"/>
          </a:p>
        </p:txBody>
      </p:sp>
    </p:spTree>
    <p:extLst>
      <p:ext uri="{BB962C8B-B14F-4D97-AF65-F5344CB8AC3E}">
        <p14:creationId xmlns:p14="http://schemas.microsoft.com/office/powerpoint/2010/main" val="2669253939"/>
      </p:ext>
    </p:extLst>
  </p:cSld>
  <p:clrMap bg1="lt1" tx1="dk1" bg2="lt2" tx2="dk2" accent1="accent1" accent2="accent2" accent3="accent3" accent4="accent4" accent5="accent5" accent6="accent6" hlink="hlink" folHlink="folHlink"/>
  <p:notesStyle>
    <a:lvl1pPr marL="0" algn="l" defTabSz="2518749" rtl="0" eaLnBrk="1" latinLnBrk="0" hangingPunct="1">
      <a:defRPr sz="3306" kern="1200">
        <a:solidFill>
          <a:schemeClr val="tx1"/>
        </a:solidFill>
        <a:latin typeface="+mn-lt"/>
        <a:ea typeface="+mn-ea"/>
        <a:cs typeface="+mn-cs"/>
      </a:defRPr>
    </a:lvl1pPr>
    <a:lvl2pPr marL="1259376" algn="l" defTabSz="2518749" rtl="0" eaLnBrk="1" latinLnBrk="0" hangingPunct="1">
      <a:defRPr sz="3306" kern="1200">
        <a:solidFill>
          <a:schemeClr val="tx1"/>
        </a:solidFill>
        <a:latin typeface="+mn-lt"/>
        <a:ea typeface="+mn-ea"/>
        <a:cs typeface="+mn-cs"/>
      </a:defRPr>
    </a:lvl2pPr>
    <a:lvl3pPr marL="2518749" algn="l" defTabSz="2518749" rtl="0" eaLnBrk="1" latinLnBrk="0" hangingPunct="1">
      <a:defRPr sz="3306" kern="1200">
        <a:solidFill>
          <a:schemeClr val="tx1"/>
        </a:solidFill>
        <a:latin typeface="+mn-lt"/>
        <a:ea typeface="+mn-ea"/>
        <a:cs typeface="+mn-cs"/>
      </a:defRPr>
    </a:lvl3pPr>
    <a:lvl4pPr marL="3778125" algn="l" defTabSz="2518749" rtl="0" eaLnBrk="1" latinLnBrk="0" hangingPunct="1">
      <a:defRPr sz="3306" kern="1200">
        <a:solidFill>
          <a:schemeClr val="tx1"/>
        </a:solidFill>
        <a:latin typeface="+mn-lt"/>
        <a:ea typeface="+mn-ea"/>
        <a:cs typeface="+mn-cs"/>
      </a:defRPr>
    </a:lvl4pPr>
    <a:lvl5pPr marL="5037498" algn="l" defTabSz="2518749" rtl="0" eaLnBrk="1" latinLnBrk="0" hangingPunct="1">
      <a:defRPr sz="3306" kern="1200">
        <a:solidFill>
          <a:schemeClr val="tx1"/>
        </a:solidFill>
        <a:latin typeface="+mn-lt"/>
        <a:ea typeface="+mn-ea"/>
        <a:cs typeface="+mn-cs"/>
      </a:defRPr>
    </a:lvl5pPr>
    <a:lvl6pPr marL="6296874" algn="l" defTabSz="2518749" rtl="0" eaLnBrk="1" latinLnBrk="0" hangingPunct="1">
      <a:defRPr sz="3306" kern="1200">
        <a:solidFill>
          <a:schemeClr val="tx1"/>
        </a:solidFill>
        <a:latin typeface="+mn-lt"/>
        <a:ea typeface="+mn-ea"/>
        <a:cs typeface="+mn-cs"/>
      </a:defRPr>
    </a:lvl6pPr>
    <a:lvl7pPr marL="7556249" algn="l" defTabSz="2518749" rtl="0" eaLnBrk="1" latinLnBrk="0" hangingPunct="1">
      <a:defRPr sz="3306" kern="1200">
        <a:solidFill>
          <a:schemeClr val="tx1"/>
        </a:solidFill>
        <a:latin typeface="+mn-lt"/>
        <a:ea typeface="+mn-ea"/>
        <a:cs typeface="+mn-cs"/>
      </a:defRPr>
    </a:lvl7pPr>
    <a:lvl8pPr marL="8815623" algn="l" defTabSz="2518749" rtl="0" eaLnBrk="1" latinLnBrk="0" hangingPunct="1">
      <a:defRPr sz="3306" kern="1200">
        <a:solidFill>
          <a:schemeClr val="tx1"/>
        </a:solidFill>
        <a:latin typeface="+mn-lt"/>
        <a:ea typeface="+mn-ea"/>
        <a:cs typeface="+mn-cs"/>
      </a:defRPr>
    </a:lvl8pPr>
    <a:lvl9pPr marL="10074996" algn="l" defTabSz="2518749" rtl="0" eaLnBrk="1" latinLnBrk="0" hangingPunct="1">
      <a:defRPr sz="330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256463" y="1552575"/>
            <a:ext cx="5591175" cy="419258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FCBD679-F649-9A40-9481-BF484F23D7F1}" type="slidenum">
              <a:rPr lang="en-US" smtClean="0"/>
              <a:t>1</a:t>
            </a:fld>
            <a:endParaRPr lang="en-US"/>
          </a:p>
        </p:txBody>
      </p:sp>
    </p:spTree>
    <p:extLst>
      <p:ext uri="{BB962C8B-B14F-4D97-AF65-F5344CB8AC3E}">
        <p14:creationId xmlns:p14="http://schemas.microsoft.com/office/powerpoint/2010/main" val="12723137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480" y="6285233"/>
            <a:ext cx="43525440" cy="13370560"/>
          </a:xfrm>
        </p:spPr>
        <p:txBody>
          <a:bodyPr anchor="b"/>
          <a:lstStyle>
            <a:lvl1pPr algn="ctr">
              <a:defRPr sz="33600"/>
            </a:lvl1pPr>
          </a:lstStyle>
          <a:p>
            <a:r>
              <a:rPr lang="en-US"/>
              <a:t>Click to edit Master title style</a:t>
            </a:r>
          </a:p>
        </p:txBody>
      </p:sp>
      <p:sp>
        <p:nvSpPr>
          <p:cNvPr id="3" name="Subtitle 2"/>
          <p:cNvSpPr>
            <a:spLocks noGrp="1"/>
          </p:cNvSpPr>
          <p:nvPr>
            <p:ph type="subTitle" idx="1"/>
          </p:nvPr>
        </p:nvSpPr>
        <p:spPr>
          <a:xfrm>
            <a:off x="6400800" y="20171413"/>
            <a:ext cx="38404800" cy="9272267"/>
          </a:xfrm>
        </p:spPr>
        <p:txBody>
          <a:bodyPr/>
          <a:lstStyle>
            <a:lvl1pPr marL="0" indent="0" algn="ctr">
              <a:buNone/>
              <a:defRPr sz="13440"/>
            </a:lvl1pPr>
            <a:lvl2pPr marL="2560320" indent="0" algn="ctr">
              <a:buNone/>
              <a:defRPr sz="11200"/>
            </a:lvl2pPr>
            <a:lvl3pPr marL="5120640" indent="0" algn="ctr">
              <a:buNone/>
              <a:defRPr sz="10080"/>
            </a:lvl3pPr>
            <a:lvl4pPr marL="7680960" indent="0" algn="ctr">
              <a:buNone/>
              <a:defRPr sz="8960"/>
            </a:lvl4pPr>
            <a:lvl5pPr marL="10241280" indent="0" algn="ctr">
              <a:buNone/>
              <a:defRPr sz="8960"/>
            </a:lvl5pPr>
            <a:lvl6pPr marL="12801600" indent="0" algn="ctr">
              <a:buNone/>
              <a:defRPr sz="8960"/>
            </a:lvl6pPr>
            <a:lvl7pPr marL="15361920" indent="0" algn="ctr">
              <a:buNone/>
              <a:defRPr sz="8960"/>
            </a:lvl7pPr>
            <a:lvl8pPr marL="17922240" indent="0" algn="ctr">
              <a:buNone/>
              <a:defRPr sz="8960"/>
            </a:lvl8pPr>
            <a:lvl9pPr marL="20482560" indent="0" algn="ctr">
              <a:buNone/>
              <a:defRPr sz="8960"/>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8/19/24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273511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8/19/24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2446170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3" y="2044700"/>
            <a:ext cx="11041380" cy="3254629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520443" y="2044700"/>
            <a:ext cx="32484060" cy="325462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8/19/24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042673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8/19/24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118852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3" y="9574541"/>
            <a:ext cx="44165520" cy="15975327"/>
          </a:xfrm>
        </p:spPr>
        <p:txBody>
          <a:bodyPr anchor="b"/>
          <a:lstStyle>
            <a:lvl1pPr>
              <a:defRPr sz="33600"/>
            </a:lvl1pPr>
          </a:lstStyle>
          <a:p>
            <a:r>
              <a:rPr lang="en-US"/>
              <a:t>Click to edit Master title style</a:t>
            </a:r>
          </a:p>
        </p:txBody>
      </p:sp>
      <p:sp>
        <p:nvSpPr>
          <p:cNvPr id="3" name="Text Placeholder 2"/>
          <p:cNvSpPr>
            <a:spLocks noGrp="1"/>
          </p:cNvSpPr>
          <p:nvPr>
            <p:ph type="body" idx="1"/>
          </p:nvPr>
        </p:nvSpPr>
        <p:spPr>
          <a:xfrm>
            <a:off x="3493773" y="25701001"/>
            <a:ext cx="44165520" cy="8401047"/>
          </a:xfrm>
        </p:spPr>
        <p:txBody>
          <a:bodyPr/>
          <a:lstStyle>
            <a:lvl1pPr marL="0" indent="0">
              <a:buNone/>
              <a:defRPr sz="13440">
                <a:solidFill>
                  <a:schemeClr val="tx1"/>
                </a:solidFill>
              </a:defRPr>
            </a:lvl1pPr>
            <a:lvl2pPr marL="2560320" indent="0">
              <a:buNone/>
              <a:defRPr sz="11200">
                <a:solidFill>
                  <a:schemeClr val="tx1">
                    <a:tint val="75000"/>
                  </a:schemeClr>
                </a:solidFill>
              </a:defRPr>
            </a:lvl2pPr>
            <a:lvl3pPr marL="5120640" indent="0">
              <a:buNone/>
              <a:defRPr sz="10080">
                <a:solidFill>
                  <a:schemeClr val="tx1">
                    <a:tint val="75000"/>
                  </a:schemeClr>
                </a:solidFill>
              </a:defRPr>
            </a:lvl3pPr>
            <a:lvl4pPr marL="7680960" indent="0">
              <a:buNone/>
              <a:defRPr sz="8960">
                <a:solidFill>
                  <a:schemeClr val="tx1">
                    <a:tint val="75000"/>
                  </a:schemeClr>
                </a:solidFill>
              </a:defRPr>
            </a:lvl4pPr>
            <a:lvl5pPr marL="10241280" indent="0">
              <a:buNone/>
              <a:defRPr sz="8960">
                <a:solidFill>
                  <a:schemeClr val="tx1">
                    <a:tint val="75000"/>
                  </a:schemeClr>
                </a:solidFill>
              </a:defRPr>
            </a:lvl5pPr>
            <a:lvl6pPr marL="12801600" indent="0">
              <a:buNone/>
              <a:defRPr sz="8960">
                <a:solidFill>
                  <a:schemeClr val="tx1">
                    <a:tint val="75000"/>
                  </a:schemeClr>
                </a:solidFill>
              </a:defRPr>
            </a:lvl6pPr>
            <a:lvl7pPr marL="15361920" indent="0">
              <a:buNone/>
              <a:defRPr sz="8960">
                <a:solidFill>
                  <a:schemeClr val="tx1">
                    <a:tint val="75000"/>
                  </a:schemeClr>
                </a:solidFill>
              </a:defRPr>
            </a:lvl7pPr>
            <a:lvl8pPr marL="17922240" indent="0">
              <a:buNone/>
              <a:defRPr sz="8960">
                <a:solidFill>
                  <a:schemeClr val="tx1">
                    <a:tint val="75000"/>
                  </a:schemeClr>
                </a:solidFill>
              </a:defRPr>
            </a:lvl8pPr>
            <a:lvl9pPr marL="20482560" indent="0">
              <a:buNone/>
              <a:defRPr sz="89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8/19/24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48603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520440" y="10223500"/>
            <a:ext cx="2176272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5923240" y="10223500"/>
            <a:ext cx="2176272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8/19/24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502344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2044708"/>
            <a:ext cx="44165520" cy="7423153"/>
          </a:xfrm>
        </p:spPr>
        <p:txBody>
          <a:bodyPr/>
          <a:lstStyle/>
          <a:p>
            <a:r>
              <a:rPr lang="en-US"/>
              <a:t>Click to edit Master title style</a:t>
            </a:r>
          </a:p>
        </p:txBody>
      </p:sp>
      <p:sp>
        <p:nvSpPr>
          <p:cNvPr id="3" name="Text Placeholder 2"/>
          <p:cNvSpPr>
            <a:spLocks noGrp="1"/>
          </p:cNvSpPr>
          <p:nvPr>
            <p:ph type="body" idx="1"/>
          </p:nvPr>
        </p:nvSpPr>
        <p:spPr>
          <a:xfrm>
            <a:off x="3527115" y="9414513"/>
            <a:ext cx="21662704" cy="4613907"/>
          </a:xfrm>
        </p:spPr>
        <p:txBody>
          <a:bodyPr anchor="b"/>
          <a:lstStyle>
            <a:lvl1pPr marL="0" indent="0">
              <a:buNone/>
              <a:defRPr sz="13440" b="1"/>
            </a:lvl1pPr>
            <a:lvl2pPr marL="2560320" indent="0">
              <a:buNone/>
              <a:defRPr sz="11200" b="1"/>
            </a:lvl2pPr>
            <a:lvl3pPr marL="5120640" indent="0">
              <a:buNone/>
              <a:defRPr sz="10080" b="1"/>
            </a:lvl3pPr>
            <a:lvl4pPr marL="7680960" indent="0">
              <a:buNone/>
              <a:defRPr sz="8960" b="1"/>
            </a:lvl4pPr>
            <a:lvl5pPr marL="10241280" indent="0">
              <a:buNone/>
              <a:defRPr sz="8960" b="1"/>
            </a:lvl5pPr>
            <a:lvl6pPr marL="12801600" indent="0">
              <a:buNone/>
              <a:defRPr sz="8960" b="1"/>
            </a:lvl6pPr>
            <a:lvl7pPr marL="15361920" indent="0">
              <a:buNone/>
              <a:defRPr sz="8960" b="1"/>
            </a:lvl7pPr>
            <a:lvl8pPr marL="17922240" indent="0">
              <a:buNone/>
              <a:defRPr sz="8960" b="1"/>
            </a:lvl8pPr>
            <a:lvl9pPr marL="20482560" indent="0">
              <a:buNone/>
              <a:defRPr sz="8960" b="1"/>
            </a:lvl9pPr>
          </a:lstStyle>
          <a:p>
            <a:pPr lvl="0"/>
            <a:r>
              <a:rPr lang="en-US"/>
              <a:t>Click to edit Master text styles</a:t>
            </a:r>
          </a:p>
        </p:txBody>
      </p:sp>
      <p:sp>
        <p:nvSpPr>
          <p:cNvPr id="4" name="Content Placeholder 3"/>
          <p:cNvSpPr>
            <a:spLocks noGrp="1"/>
          </p:cNvSpPr>
          <p:nvPr>
            <p:ph sz="half" idx="2"/>
          </p:nvPr>
        </p:nvSpPr>
        <p:spPr>
          <a:xfrm>
            <a:off x="3527115" y="14028420"/>
            <a:ext cx="21662704"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5923243" y="9414513"/>
            <a:ext cx="21769390" cy="4613907"/>
          </a:xfrm>
        </p:spPr>
        <p:txBody>
          <a:bodyPr anchor="b"/>
          <a:lstStyle>
            <a:lvl1pPr marL="0" indent="0">
              <a:buNone/>
              <a:defRPr sz="13440" b="1"/>
            </a:lvl1pPr>
            <a:lvl2pPr marL="2560320" indent="0">
              <a:buNone/>
              <a:defRPr sz="11200" b="1"/>
            </a:lvl2pPr>
            <a:lvl3pPr marL="5120640" indent="0">
              <a:buNone/>
              <a:defRPr sz="10080" b="1"/>
            </a:lvl3pPr>
            <a:lvl4pPr marL="7680960" indent="0">
              <a:buNone/>
              <a:defRPr sz="8960" b="1"/>
            </a:lvl4pPr>
            <a:lvl5pPr marL="10241280" indent="0">
              <a:buNone/>
              <a:defRPr sz="8960" b="1"/>
            </a:lvl5pPr>
            <a:lvl6pPr marL="12801600" indent="0">
              <a:buNone/>
              <a:defRPr sz="8960" b="1"/>
            </a:lvl6pPr>
            <a:lvl7pPr marL="15361920" indent="0">
              <a:buNone/>
              <a:defRPr sz="8960" b="1"/>
            </a:lvl7pPr>
            <a:lvl8pPr marL="17922240" indent="0">
              <a:buNone/>
              <a:defRPr sz="8960" b="1"/>
            </a:lvl8pPr>
            <a:lvl9pPr marL="20482560" indent="0">
              <a:buNone/>
              <a:defRPr sz="8960" b="1"/>
            </a:lvl9pPr>
          </a:lstStyle>
          <a:p>
            <a:pPr lvl="0"/>
            <a:r>
              <a:rPr lang="en-US"/>
              <a:t>Click to edit Master text styles</a:t>
            </a:r>
          </a:p>
        </p:txBody>
      </p:sp>
      <p:sp>
        <p:nvSpPr>
          <p:cNvPr id="6" name="Content Placeholder 5"/>
          <p:cNvSpPr>
            <a:spLocks noGrp="1"/>
          </p:cNvSpPr>
          <p:nvPr>
            <p:ph sz="quarter" idx="4"/>
          </p:nvPr>
        </p:nvSpPr>
        <p:spPr>
          <a:xfrm>
            <a:off x="25923243" y="14028420"/>
            <a:ext cx="21769390"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8/19/24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5303208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8/19/24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925593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8/19/24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9502235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0" y="2560320"/>
            <a:ext cx="16515397" cy="8961120"/>
          </a:xfrm>
        </p:spPr>
        <p:txBody>
          <a:bodyPr anchor="b"/>
          <a:lstStyle>
            <a:lvl1pPr>
              <a:defRPr sz="17920"/>
            </a:lvl1pPr>
          </a:lstStyle>
          <a:p>
            <a:r>
              <a:rPr lang="en-US"/>
              <a:t>Click to edit Master title style</a:t>
            </a:r>
          </a:p>
        </p:txBody>
      </p:sp>
      <p:sp>
        <p:nvSpPr>
          <p:cNvPr id="3" name="Content Placeholder 2"/>
          <p:cNvSpPr>
            <a:spLocks noGrp="1"/>
          </p:cNvSpPr>
          <p:nvPr>
            <p:ph idx="1"/>
          </p:nvPr>
        </p:nvSpPr>
        <p:spPr>
          <a:xfrm>
            <a:off x="21769390" y="5529588"/>
            <a:ext cx="25923240" cy="27292300"/>
          </a:xfrm>
        </p:spPr>
        <p:txBody>
          <a:bodyPr/>
          <a:lstStyle>
            <a:lvl1pPr>
              <a:defRPr sz="17920"/>
            </a:lvl1pPr>
            <a:lvl2pPr>
              <a:defRPr sz="15680"/>
            </a:lvl2pPr>
            <a:lvl3pPr>
              <a:defRPr sz="13440"/>
            </a:lvl3pPr>
            <a:lvl4pPr>
              <a:defRPr sz="11200"/>
            </a:lvl4pPr>
            <a:lvl5pPr>
              <a:defRPr sz="11200"/>
            </a:lvl5pPr>
            <a:lvl6pPr>
              <a:defRPr sz="11200"/>
            </a:lvl6pPr>
            <a:lvl7pPr>
              <a:defRPr sz="11200"/>
            </a:lvl7pPr>
            <a:lvl8pPr>
              <a:defRPr sz="11200"/>
            </a:lvl8pPr>
            <a:lvl9pPr>
              <a:defRPr sz="1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527110" y="11521440"/>
            <a:ext cx="16515397" cy="21344893"/>
          </a:xfrm>
        </p:spPr>
        <p:txBody>
          <a:bodyPr/>
          <a:lstStyle>
            <a:lvl1pPr marL="0" indent="0">
              <a:buNone/>
              <a:defRPr sz="8960"/>
            </a:lvl1pPr>
            <a:lvl2pPr marL="2560320" indent="0">
              <a:buNone/>
              <a:defRPr sz="7840"/>
            </a:lvl2pPr>
            <a:lvl3pPr marL="5120640" indent="0">
              <a:buNone/>
              <a:defRPr sz="6720"/>
            </a:lvl3pPr>
            <a:lvl4pPr marL="7680960" indent="0">
              <a:buNone/>
              <a:defRPr sz="5600"/>
            </a:lvl4pPr>
            <a:lvl5pPr marL="10241280" indent="0">
              <a:buNone/>
              <a:defRPr sz="5600"/>
            </a:lvl5pPr>
            <a:lvl6pPr marL="12801600" indent="0">
              <a:buNone/>
              <a:defRPr sz="5600"/>
            </a:lvl6pPr>
            <a:lvl7pPr marL="15361920" indent="0">
              <a:buNone/>
              <a:defRPr sz="5600"/>
            </a:lvl7pPr>
            <a:lvl8pPr marL="17922240" indent="0">
              <a:buNone/>
              <a:defRPr sz="5600"/>
            </a:lvl8pPr>
            <a:lvl9pPr marL="20482560" indent="0">
              <a:buNone/>
              <a:defRPr sz="5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12169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0" y="2560320"/>
            <a:ext cx="16515397" cy="8961120"/>
          </a:xfrm>
        </p:spPr>
        <p:txBody>
          <a:bodyPr anchor="b"/>
          <a:lstStyle>
            <a:lvl1pPr>
              <a:defRPr sz="17920"/>
            </a:lvl1pPr>
          </a:lstStyle>
          <a:p>
            <a:r>
              <a:rPr lang="en-US"/>
              <a:t>Click to edit Master title style</a:t>
            </a:r>
          </a:p>
        </p:txBody>
      </p:sp>
      <p:sp>
        <p:nvSpPr>
          <p:cNvPr id="3" name="Picture Placeholder 2"/>
          <p:cNvSpPr>
            <a:spLocks noGrp="1" noChangeAspect="1"/>
          </p:cNvSpPr>
          <p:nvPr>
            <p:ph type="pic" idx="1"/>
          </p:nvPr>
        </p:nvSpPr>
        <p:spPr>
          <a:xfrm>
            <a:off x="21769390" y="5529588"/>
            <a:ext cx="25923240" cy="27292300"/>
          </a:xfrm>
        </p:spPr>
        <p:txBody>
          <a:bodyPr anchor="t"/>
          <a:lstStyle>
            <a:lvl1pPr marL="0" indent="0">
              <a:buNone/>
              <a:defRPr sz="17920"/>
            </a:lvl1pPr>
            <a:lvl2pPr marL="2560320" indent="0">
              <a:buNone/>
              <a:defRPr sz="15680"/>
            </a:lvl2pPr>
            <a:lvl3pPr marL="5120640" indent="0">
              <a:buNone/>
              <a:defRPr sz="13440"/>
            </a:lvl3pPr>
            <a:lvl4pPr marL="7680960" indent="0">
              <a:buNone/>
              <a:defRPr sz="11200"/>
            </a:lvl4pPr>
            <a:lvl5pPr marL="10241280" indent="0">
              <a:buNone/>
              <a:defRPr sz="11200"/>
            </a:lvl5pPr>
            <a:lvl6pPr marL="12801600" indent="0">
              <a:buNone/>
              <a:defRPr sz="11200"/>
            </a:lvl6pPr>
            <a:lvl7pPr marL="15361920" indent="0">
              <a:buNone/>
              <a:defRPr sz="11200"/>
            </a:lvl7pPr>
            <a:lvl8pPr marL="17922240" indent="0">
              <a:buNone/>
              <a:defRPr sz="11200"/>
            </a:lvl8pPr>
            <a:lvl9pPr marL="20482560" indent="0">
              <a:buNone/>
              <a:defRPr sz="11200"/>
            </a:lvl9pPr>
          </a:lstStyle>
          <a:p>
            <a:r>
              <a:rPr lang="en-US"/>
              <a:t>Click icon to add picture</a:t>
            </a:r>
          </a:p>
        </p:txBody>
      </p:sp>
      <p:sp>
        <p:nvSpPr>
          <p:cNvPr id="4" name="Text Placeholder 3"/>
          <p:cNvSpPr>
            <a:spLocks noGrp="1"/>
          </p:cNvSpPr>
          <p:nvPr>
            <p:ph type="body" sz="half" idx="2"/>
          </p:nvPr>
        </p:nvSpPr>
        <p:spPr>
          <a:xfrm>
            <a:off x="3527110" y="11521440"/>
            <a:ext cx="16515397" cy="21344893"/>
          </a:xfrm>
        </p:spPr>
        <p:txBody>
          <a:bodyPr/>
          <a:lstStyle>
            <a:lvl1pPr marL="0" indent="0">
              <a:buNone/>
              <a:defRPr sz="8960"/>
            </a:lvl1pPr>
            <a:lvl2pPr marL="2560320" indent="0">
              <a:buNone/>
              <a:defRPr sz="7840"/>
            </a:lvl2pPr>
            <a:lvl3pPr marL="5120640" indent="0">
              <a:buNone/>
              <a:defRPr sz="6720"/>
            </a:lvl3pPr>
            <a:lvl4pPr marL="7680960" indent="0">
              <a:buNone/>
              <a:defRPr sz="5600"/>
            </a:lvl4pPr>
            <a:lvl5pPr marL="10241280" indent="0">
              <a:buNone/>
              <a:defRPr sz="5600"/>
            </a:lvl5pPr>
            <a:lvl6pPr marL="12801600" indent="0">
              <a:buNone/>
              <a:defRPr sz="5600"/>
            </a:lvl6pPr>
            <a:lvl7pPr marL="15361920" indent="0">
              <a:buNone/>
              <a:defRPr sz="5600"/>
            </a:lvl7pPr>
            <a:lvl8pPr marL="17922240" indent="0">
              <a:buNone/>
              <a:defRPr sz="5600"/>
            </a:lvl8pPr>
            <a:lvl9pPr marL="20482560" indent="0">
              <a:buNone/>
              <a:defRPr sz="5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956668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2044708"/>
            <a:ext cx="44165520" cy="742315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520440" y="10223500"/>
            <a:ext cx="44165520" cy="243674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520440" y="35595568"/>
            <a:ext cx="11521440" cy="2044700"/>
          </a:xfrm>
          <a:prstGeom prst="rect">
            <a:avLst/>
          </a:prstGeom>
        </p:spPr>
        <p:txBody>
          <a:bodyPr vert="horz" lIns="91440" tIns="45720" rIns="91440" bIns="45720" rtlCol="0" anchor="ctr"/>
          <a:lstStyle>
            <a:lvl1pPr algn="l">
              <a:defRPr sz="6720">
                <a:solidFill>
                  <a:schemeClr val="tx1">
                    <a:tint val="75000"/>
                  </a:schemeClr>
                </a:solidFill>
              </a:defRPr>
            </a:lvl1pPr>
          </a:lstStyle>
          <a:p>
            <a:fld id="{1D8BD707-D9CF-40AE-B4C6-C98DA3205C09}" type="datetimeFigureOut">
              <a:rPr lang="en-US" smtClean="0"/>
              <a:t>8/19/24</a:t>
            </a:fld>
            <a:endParaRPr lang="en-US"/>
          </a:p>
        </p:txBody>
      </p:sp>
      <p:sp>
        <p:nvSpPr>
          <p:cNvPr id="5" name="Footer Placeholder 4"/>
          <p:cNvSpPr>
            <a:spLocks noGrp="1"/>
          </p:cNvSpPr>
          <p:nvPr>
            <p:ph type="ftr" sz="quarter" idx="3"/>
          </p:nvPr>
        </p:nvSpPr>
        <p:spPr>
          <a:xfrm>
            <a:off x="16962120" y="35595568"/>
            <a:ext cx="17282160" cy="2044700"/>
          </a:xfrm>
          <a:prstGeom prst="rect">
            <a:avLst/>
          </a:prstGeom>
        </p:spPr>
        <p:txBody>
          <a:bodyPr vert="horz" lIns="91440" tIns="45720" rIns="91440" bIns="45720" rtlCol="0" anchor="ctr"/>
          <a:lstStyle>
            <a:lvl1pPr algn="ctr">
              <a:defRPr sz="67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5595568"/>
            <a:ext cx="11521440" cy="2044700"/>
          </a:xfrm>
          <a:prstGeom prst="rect">
            <a:avLst/>
          </a:prstGeom>
        </p:spPr>
        <p:txBody>
          <a:bodyPr vert="horz" lIns="91440" tIns="45720" rIns="91440" bIns="45720" rtlCol="0" anchor="ctr"/>
          <a:lstStyle>
            <a:lvl1pPr algn="r">
              <a:defRPr sz="6720">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322414430"/>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5120640" rtl="0" eaLnBrk="1" latinLnBrk="0" hangingPunct="1">
        <a:lnSpc>
          <a:spcPct val="90000"/>
        </a:lnSpc>
        <a:spcBef>
          <a:spcPct val="0"/>
        </a:spcBef>
        <a:buNone/>
        <a:defRPr sz="24640" kern="1200">
          <a:solidFill>
            <a:schemeClr val="tx1"/>
          </a:solidFill>
          <a:latin typeface="+mj-lt"/>
          <a:ea typeface="+mj-ea"/>
          <a:cs typeface="+mj-cs"/>
        </a:defRPr>
      </a:lvl1pPr>
    </p:titleStyle>
    <p:bodyStyle>
      <a:lvl1pPr marL="1280160" indent="-1280160" algn="l" defTabSz="5120640" rtl="0" eaLnBrk="1" latinLnBrk="0" hangingPunct="1">
        <a:lnSpc>
          <a:spcPct val="90000"/>
        </a:lnSpc>
        <a:spcBef>
          <a:spcPts val="5600"/>
        </a:spcBef>
        <a:buFont typeface="Arial" panose="020B0604020202020204" pitchFamily="34" charset="0"/>
        <a:buChar char="•"/>
        <a:defRPr sz="15680" kern="1200">
          <a:solidFill>
            <a:schemeClr val="tx1"/>
          </a:solidFill>
          <a:latin typeface="+mn-lt"/>
          <a:ea typeface="+mn-ea"/>
          <a:cs typeface="+mn-cs"/>
        </a:defRPr>
      </a:lvl1pPr>
      <a:lvl2pPr marL="3840480" indent="-1280160" algn="l" defTabSz="5120640" rtl="0" eaLnBrk="1" latinLnBrk="0" hangingPunct="1">
        <a:lnSpc>
          <a:spcPct val="90000"/>
        </a:lnSpc>
        <a:spcBef>
          <a:spcPts val="2800"/>
        </a:spcBef>
        <a:buFont typeface="Arial" panose="020B0604020202020204" pitchFamily="34" charset="0"/>
        <a:buChar char="•"/>
        <a:defRPr sz="13440" kern="1200">
          <a:solidFill>
            <a:schemeClr val="tx1"/>
          </a:solidFill>
          <a:latin typeface="+mn-lt"/>
          <a:ea typeface="+mn-ea"/>
          <a:cs typeface="+mn-cs"/>
        </a:defRPr>
      </a:lvl2pPr>
      <a:lvl3pPr marL="6400800" indent="-1280160" algn="l" defTabSz="5120640" rtl="0" eaLnBrk="1" latinLnBrk="0" hangingPunct="1">
        <a:lnSpc>
          <a:spcPct val="90000"/>
        </a:lnSpc>
        <a:spcBef>
          <a:spcPts val="2800"/>
        </a:spcBef>
        <a:buFont typeface="Arial" panose="020B0604020202020204" pitchFamily="34" charset="0"/>
        <a:buChar char="•"/>
        <a:defRPr sz="11200" kern="1200">
          <a:solidFill>
            <a:schemeClr val="tx1"/>
          </a:solidFill>
          <a:latin typeface="+mn-lt"/>
          <a:ea typeface="+mn-ea"/>
          <a:cs typeface="+mn-cs"/>
        </a:defRPr>
      </a:lvl3pPr>
      <a:lvl4pPr marL="89611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4pPr>
      <a:lvl5pPr marL="1152144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5pPr>
      <a:lvl6pPr marL="1408176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6pPr>
      <a:lvl7pPr marL="1664208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7pPr>
      <a:lvl8pPr marL="1920240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8pPr>
      <a:lvl9pPr marL="217627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9pPr>
    </p:bodyStyle>
    <p:otherStyle>
      <a:defPPr>
        <a:defRPr lang="en-US"/>
      </a:defPPr>
      <a:lvl1pPr marL="0" algn="l" defTabSz="5120640" rtl="0" eaLnBrk="1" latinLnBrk="0" hangingPunct="1">
        <a:defRPr sz="10080" kern="1200">
          <a:solidFill>
            <a:schemeClr val="tx1"/>
          </a:solidFill>
          <a:latin typeface="+mn-lt"/>
          <a:ea typeface="+mn-ea"/>
          <a:cs typeface="+mn-cs"/>
        </a:defRPr>
      </a:lvl1pPr>
      <a:lvl2pPr marL="2560320" algn="l" defTabSz="5120640" rtl="0" eaLnBrk="1" latinLnBrk="0" hangingPunct="1">
        <a:defRPr sz="10080" kern="1200">
          <a:solidFill>
            <a:schemeClr val="tx1"/>
          </a:solidFill>
          <a:latin typeface="+mn-lt"/>
          <a:ea typeface="+mn-ea"/>
          <a:cs typeface="+mn-cs"/>
        </a:defRPr>
      </a:lvl2pPr>
      <a:lvl3pPr marL="5120640" algn="l" defTabSz="5120640" rtl="0" eaLnBrk="1" latinLnBrk="0" hangingPunct="1">
        <a:defRPr sz="10080" kern="1200">
          <a:solidFill>
            <a:schemeClr val="tx1"/>
          </a:solidFill>
          <a:latin typeface="+mn-lt"/>
          <a:ea typeface="+mn-ea"/>
          <a:cs typeface="+mn-cs"/>
        </a:defRPr>
      </a:lvl3pPr>
      <a:lvl4pPr marL="7680960" algn="l" defTabSz="5120640" rtl="0" eaLnBrk="1" latinLnBrk="0" hangingPunct="1">
        <a:defRPr sz="10080" kern="1200">
          <a:solidFill>
            <a:schemeClr val="tx1"/>
          </a:solidFill>
          <a:latin typeface="+mn-lt"/>
          <a:ea typeface="+mn-ea"/>
          <a:cs typeface="+mn-cs"/>
        </a:defRPr>
      </a:lvl4pPr>
      <a:lvl5pPr marL="10241280" algn="l" defTabSz="5120640" rtl="0" eaLnBrk="1" latinLnBrk="0" hangingPunct="1">
        <a:defRPr sz="10080" kern="1200">
          <a:solidFill>
            <a:schemeClr val="tx1"/>
          </a:solidFill>
          <a:latin typeface="+mn-lt"/>
          <a:ea typeface="+mn-ea"/>
          <a:cs typeface="+mn-cs"/>
        </a:defRPr>
      </a:lvl5pPr>
      <a:lvl6pPr marL="12801600" algn="l" defTabSz="5120640" rtl="0" eaLnBrk="1" latinLnBrk="0" hangingPunct="1">
        <a:defRPr sz="10080" kern="1200">
          <a:solidFill>
            <a:schemeClr val="tx1"/>
          </a:solidFill>
          <a:latin typeface="+mn-lt"/>
          <a:ea typeface="+mn-ea"/>
          <a:cs typeface="+mn-cs"/>
        </a:defRPr>
      </a:lvl6pPr>
      <a:lvl7pPr marL="15361920" algn="l" defTabSz="5120640" rtl="0" eaLnBrk="1" latinLnBrk="0" hangingPunct="1">
        <a:defRPr sz="10080" kern="1200">
          <a:solidFill>
            <a:schemeClr val="tx1"/>
          </a:solidFill>
          <a:latin typeface="+mn-lt"/>
          <a:ea typeface="+mn-ea"/>
          <a:cs typeface="+mn-cs"/>
        </a:defRPr>
      </a:lvl7pPr>
      <a:lvl8pPr marL="17922240" algn="l" defTabSz="5120640" rtl="0" eaLnBrk="1" latinLnBrk="0" hangingPunct="1">
        <a:defRPr sz="10080" kern="1200">
          <a:solidFill>
            <a:schemeClr val="tx1"/>
          </a:solidFill>
          <a:latin typeface="+mn-lt"/>
          <a:ea typeface="+mn-ea"/>
          <a:cs typeface="+mn-cs"/>
        </a:defRPr>
      </a:lvl8pPr>
      <a:lvl9pPr marL="20482560" algn="l" defTabSz="5120640" rtl="0" eaLnBrk="1" latinLnBrk="0" hangingPunct="1">
        <a:defRPr sz="100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customXml" Target="../ink/ink3.xml"/><Relationship Id="rId18" Type="http://schemas.openxmlformats.org/officeDocument/2006/relationships/image" Target="../media/image11.png"/><Relationship Id="rId3" Type="http://schemas.openxmlformats.org/officeDocument/2006/relationships/image" Target="../media/image1.jpeg"/><Relationship Id="rId34" Type="http://schemas.openxmlformats.org/officeDocument/2006/relationships/image" Target="../media/image12.png"/><Relationship Id="rId12" Type="http://schemas.openxmlformats.org/officeDocument/2006/relationships/image" Target="../media/image4.png"/><Relationship Id="rId17" Type="http://schemas.openxmlformats.org/officeDocument/2006/relationships/customXml" Target="../ink/ink5.xml"/><Relationship Id="rId33" Type="http://schemas.openxmlformats.org/officeDocument/2006/relationships/image" Target="../media/image8.png"/><Relationship Id="rId2" Type="http://schemas.openxmlformats.org/officeDocument/2006/relationships/notesSlide" Target="../notesSlides/notesSlide1.xml"/><Relationship Id="rId16" Type="http://schemas.openxmlformats.org/officeDocument/2006/relationships/image" Target="../media/image10.png"/><Relationship Id="rId29"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customXml" Target="../ink/ink1.xml"/><Relationship Id="rId11" Type="http://schemas.openxmlformats.org/officeDocument/2006/relationships/customXml" Target="../ink/ink2.xml"/><Relationship Id="rId32" Type="http://schemas.openxmlformats.org/officeDocument/2006/relationships/image" Target="../media/image6.png"/><Relationship Id="rId37" Type="http://schemas.openxmlformats.org/officeDocument/2006/relationships/image" Target="../media/image17.png"/><Relationship Id="rId5" Type="http://schemas.openxmlformats.org/officeDocument/2006/relationships/image" Target="../media/image3.png"/><Relationship Id="rId15" Type="http://schemas.openxmlformats.org/officeDocument/2006/relationships/customXml" Target="../ink/ink4.xml"/><Relationship Id="rId28" Type="http://schemas.openxmlformats.org/officeDocument/2006/relationships/customXml" Target="../ink/ink7.xml"/><Relationship Id="rId36" Type="http://schemas.openxmlformats.org/officeDocument/2006/relationships/image" Target="../media/image14.png"/><Relationship Id="rId10" Type="http://schemas.openxmlformats.org/officeDocument/2006/relationships/image" Target="../media/image7.png"/><Relationship Id="rId19" Type="http://schemas.openxmlformats.org/officeDocument/2006/relationships/customXml" Target="../ink/ink6.xml"/><Relationship Id="rId31" Type="http://schemas.openxmlformats.org/officeDocument/2006/relationships/image" Target="../media/image5.jpeg"/><Relationship Id="rId4" Type="http://schemas.openxmlformats.org/officeDocument/2006/relationships/image" Target="../media/image2.png"/><Relationship Id="rId14" Type="http://schemas.openxmlformats.org/officeDocument/2006/relationships/image" Target="../media/image9.png"/><Relationship Id="rId27" Type="http://schemas.openxmlformats.org/officeDocument/2006/relationships/image" Target="../media/image15.png"/><Relationship Id="rId30" Type="http://schemas.openxmlformats.org/officeDocument/2006/relationships/image" Target="../media/image4.jpeg"/><Relationship Id="rId35"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09CB9FDE-FC36-1A32-F060-70C9646F754D}"/>
              </a:ext>
            </a:extLst>
          </p:cNvPr>
          <p:cNvSpPr txBox="1"/>
          <p:nvPr/>
        </p:nvSpPr>
        <p:spPr>
          <a:xfrm>
            <a:off x="8129831" y="254993"/>
            <a:ext cx="42740685" cy="2462213"/>
          </a:xfrm>
          <a:prstGeom prst="rect">
            <a:avLst/>
          </a:prstGeom>
          <a:noFill/>
        </p:spPr>
        <p:txBody>
          <a:bodyPr wrap="square" rtlCol="0">
            <a:spAutoFit/>
          </a:bodyPr>
          <a:lstStyle/>
          <a:p>
            <a:pPr algn="ctr"/>
            <a:r>
              <a:rPr lang="en-US" sz="7600" b="1" dirty="0">
                <a:latin typeface="Helvetica" pitchFamily="2" charset="0"/>
              </a:rPr>
              <a:t>171P: A Computational Pathology Collagen Signature Predictive of Tamoxifen Benefit in Ductal Carcinoma in Situ: Results from a Cohort within the UK/ANZ DCIS Randomized Trial</a:t>
            </a:r>
          </a:p>
        </p:txBody>
      </p:sp>
      <p:sp>
        <p:nvSpPr>
          <p:cNvPr id="20" name="TextBox 19">
            <a:extLst>
              <a:ext uri="{FF2B5EF4-FFF2-40B4-BE49-F238E27FC236}">
                <a16:creationId xmlns:a16="http://schemas.microsoft.com/office/drawing/2014/main" id="{82A4FF90-2F9E-C723-93E2-F7D75A74AF5E}"/>
              </a:ext>
            </a:extLst>
          </p:cNvPr>
          <p:cNvSpPr txBox="1"/>
          <p:nvPr/>
        </p:nvSpPr>
        <p:spPr>
          <a:xfrm>
            <a:off x="8511842" y="2639920"/>
            <a:ext cx="41874243" cy="2051060"/>
          </a:xfrm>
          <a:prstGeom prst="rect">
            <a:avLst/>
          </a:prstGeom>
          <a:noFill/>
        </p:spPr>
        <p:txBody>
          <a:bodyPr wrap="square" lIns="232903" tIns="116452" rIns="232903" bIns="116452" rtlCol="0" anchor="t">
            <a:spAutoFit/>
          </a:bodyPr>
          <a:lstStyle/>
          <a:p>
            <a:pPr algn="ctr"/>
            <a:r>
              <a:rPr lang="en-US" sz="7000" dirty="0">
                <a:latin typeface="Helvetica" pitchFamily="2" charset="0"/>
              </a:rPr>
              <a:t>Arpit Aggarwal</a:t>
            </a:r>
            <a:r>
              <a:rPr lang="en-US" sz="7000" baseline="30000" dirty="0">
                <a:latin typeface="Helvetica" pitchFamily="2" charset="0"/>
              </a:rPr>
              <a:t>1</a:t>
            </a:r>
            <a:r>
              <a:rPr lang="en-US" sz="7000" dirty="0">
                <a:latin typeface="Helvetica" pitchFamily="2" charset="0"/>
              </a:rPr>
              <a:t>, Sunil Badve</a:t>
            </a:r>
            <a:r>
              <a:rPr lang="en-US" sz="7000" baseline="30000" dirty="0">
                <a:latin typeface="Helvetica" pitchFamily="2" charset="0"/>
              </a:rPr>
              <a:t>2,3</a:t>
            </a:r>
            <a:r>
              <a:rPr lang="en-US" sz="7000" dirty="0">
                <a:latin typeface="Helvetica" pitchFamily="2" charset="0"/>
              </a:rPr>
              <a:t>, Jack Cuzick</a:t>
            </a:r>
            <a:r>
              <a:rPr lang="en-US" sz="7000" baseline="30000" dirty="0">
                <a:latin typeface="Helvetica" pitchFamily="2" charset="0"/>
              </a:rPr>
              <a:t>4</a:t>
            </a:r>
            <a:r>
              <a:rPr lang="en-US" sz="7000" dirty="0">
                <a:latin typeface="Helvetica" pitchFamily="2" charset="0"/>
              </a:rPr>
              <a:t>, Anant Madabhushi</a:t>
            </a:r>
            <a:r>
              <a:rPr lang="en-US" sz="7000" baseline="30000" dirty="0">
                <a:latin typeface="Helvetica" pitchFamily="2" charset="0"/>
              </a:rPr>
              <a:t>1,5</a:t>
            </a:r>
            <a:r>
              <a:rPr lang="en-US" sz="7000" dirty="0">
                <a:latin typeface="Helvetica" pitchFamily="2" charset="0"/>
              </a:rPr>
              <a:t>, Mangesh A. Thorat</a:t>
            </a:r>
            <a:r>
              <a:rPr lang="en-US" sz="7000" baseline="30000" dirty="0">
                <a:latin typeface="Helvetica" pitchFamily="2" charset="0"/>
              </a:rPr>
              <a:t>4,6,7,8</a:t>
            </a:r>
          </a:p>
          <a:p>
            <a:pPr algn="ctr"/>
            <a:r>
              <a:rPr lang="en-US" sz="4800" dirty="0" err="1">
                <a:latin typeface="Helvetica" pitchFamily="2" charset="0"/>
              </a:rPr>
              <a:t>m.thorat@qmul.ac.uk</a:t>
            </a:r>
            <a:r>
              <a:rPr lang="en-US" sz="4800" dirty="0">
                <a:latin typeface="Helvetica" pitchFamily="2" charset="0"/>
              </a:rPr>
              <a:t>, aagga56@emory.edu</a:t>
            </a:r>
          </a:p>
        </p:txBody>
      </p:sp>
      <p:grpSp>
        <p:nvGrpSpPr>
          <p:cNvPr id="34" name="Group 33">
            <a:extLst>
              <a:ext uri="{FF2B5EF4-FFF2-40B4-BE49-F238E27FC236}">
                <a16:creationId xmlns:a16="http://schemas.microsoft.com/office/drawing/2014/main" id="{D96CC68A-4655-9009-17CE-065D23CFB172}"/>
              </a:ext>
            </a:extLst>
          </p:cNvPr>
          <p:cNvGrpSpPr/>
          <p:nvPr/>
        </p:nvGrpSpPr>
        <p:grpSpPr>
          <a:xfrm>
            <a:off x="129902" y="460521"/>
            <a:ext cx="8146057" cy="5276089"/>
            <a:chOff x="42796125" y="342700"/>
            <a:chExt cx="8379922" cy="5319611"/>
          </a:xfrm>
        </p:grpSpPr>
        <p:pic>
          <p:nvPicPr>
            <p:cNvPr id="143" name="Picture 142" descr="A blue text on a white background&#10;&#10;Description automatically generated">
              <a:extLst>
                <a:ext uri="{FF2B5EF4-FFF2-40B4-BE49-F238E27FC236}">
                  <a16:creationId xmlns:a16="http://schemas.microsoft.com/office/drawing/2014/main" id="{240ED4B2-4D9F-81DE-EB90-616225DCE8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46447" y="3399169"/>
              <a:ext cx="8229600" cy="2263142"/>
            </a:xfrm>
            <a:prstGeom prst="rect">
              <a:avLst/>
            </a:prstGeom>
          </p:spPr>
        </p:pic>
        <p:pic>
          <p:nvPicPr>
            <p:cNvPr id="11" name="Picture 10" descr="A logo with blue text&#10;&#10;Description automatically generated">
              <a:extLst>
                <a:ext uri="{FF2B5EF4-FFF2-40B4-BE49-F238E27FC236}">
                  <a16:creationId xmlns:a16="http://schemas.microsoft.com/office/drawing/2014/main" id="{AEF60D25-5CB8-6C44-3F89-7CD5A5E9DF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796125" y="342700"/>
              <a:ext cx="8229600" cy="2903220"/>
            </a:xfrm>
            <a:prstGeom prst="rect">
              <a:avLst/>
            </a:prstGeom>
          </p:spPr>
        </p:pic>
      </p:grpSp>
      <p:sp>
        <p:nvSpPr>
          <p:cNvPr id="29" name="TextBox 28">
            <a:extLst>
              <a:ext uri="{FF2B5EF4-FFF2-40B4-BE49-F238E27FC236}">
                <a16:creationId xmlns:a16="http://schemas.microsoft.com/office/drawing/2014/main" id="{8A69111D-ECEC-1D32-F94F-007A48FCB0F0}"/>
              </a:ext>
            </a:extLst>
          </p:cNvPr>
          <p:cNvSpPr txBox="1"/>
          <p:nvPr/>
        </p:nvSpPr>
        <p:spPr>
          <a:xfrm>
            <a:off x="4682836" y="6040580"/>
            <a:ext cx="184731" cy="369332"/>
          </a:xfrm>
          <a:prstGeom prst="rect">
            <a:avLst/>
          </a:prstGeom>
          <a:noFill/>
        </p:spPr>
        <p:txBody>
          <a:bodyPr wrap="none" rtlCol="0">
            <a:spAutoFit/>
          </a:bodyPr>
          <a:lstStyle/>
          <a:p>
            <a:endParaRPr lang="en-US" dirty="0"/>
          </a:p>
        </p:txBody>
      </p:sp>
      <p:sp>
        <p:nvSpPr>
          <p:cNvPr id="49" name="TextBox 48">
            <a:extLst>
              <a:ext uri="{FF2B5EF4-FFF2-40B4-BE49-F238E27FC236}">
                <a16:creationId xmlns:a16="http://schemas.microsoft.com/office/drawing/2014/main" id="{3A554E1F-1A2E-7621-620E-4E08CE38F654}"/>
              </a:ext>
            </a:extLst>
          </p:cNvPr>
          <p:cNvSpPr txBox="1"/>
          <p:nvPr/>
        </p:nvSpPr>
        <p:spPr>
          <a:xfrm>
            <a:off x="8435642" y="4622566"/>
            <a:ext cx="42444658" cy="2877711"/>
          </a:xfrm>
          <a:prstGeom prst="rect">
            <a:avLst/>
          </a:prstGeom>
          <a:noFill/>
        </p:spPr>
        <p:txBody>
          <a:bodyPr wrap="square" lIns="106680" tIns="53340" rIns="106680" bIns="53340" rtlCol="0" anchor="t">
            <a:spAutoFit/>
          </a:bodyPr>
          <a:lstStyle/>
          <a:p>
            <a:pPr algn="ctr"/>
            <a:r>
              <a:rPr lang="en-US" sz="3000" baseline="30000" dirty="0">
                <a:latin typeface="Helvetica" pitchFamily="2" charset="0"/>
              </a:rPr>
              <a:t>1</a:t>
            </a:r>
            <a:r>
              <a:rPr lang="en-US" sz="3000" dirty="0">
                <a:latin typeface="Helvetica" pitchFamily="2" charset="0"/>
              </a:rPr>
              <a:t>Wallace H. Coulter Department of Biomedical Engineering, Emory University and Georgia Tech, Atlanta, GA, USA; </a:t>
            </a:r>
            <a:r>
              <a:rPr lang="en-US" sz="3000" baseline="30000" dirty="0">
                <a:latin typeface="Helvetica" pitchFamily="2" charset="0"/>
              </a:rPr>
              <a:t>2</a:t>
            </a:r>
            <a:r>
              <a:rPr lang="en-US" sz="3000" dirty="0">
                <a:latin typeface="Helvetica" pitchFamily="2" charset="0"/>
              </a:rPr>
              <a:t>Department of Pathology and Laboratory Medicine, Emory University School of Medicine, Atlanta, GA, USA; </a:t>
            </a:r>
            <a:r>
              <a:rPr lang="en-US" sz="3000" baseline="30000" dirty="0">
                <a:latin typeface="Helvetica" pitchFamily="2" charset="0"/>
              </a:rPr>
              <a:t>3</a:t>
            </a:r>
            <a:r>
              <a:rPr lang="en-US" sz="3000" dirty="0">
                <a:latin typeface="Helvetica" pitchFamily="2" charset="0"/>
              </a:rPr>
              <a:t>Winship Cancer Institute, Atlanta, GA, USA; </a:t>
            </a:r>
            <a:r>
              <a:rPr lang="en-US" sz="3000" baseline="30000" dirty="0">
                <a:latin typeface="Helvetica" pitchFamily="2" charset="0"/>
              </a:rPr>
              <a:t>4</a:t>
            </a:r>
            <a:r>
              <a:rPr lang="en-US" sz="3000" dirty="0">
                <a:latin typeface="Helvetica" pitchFamily="2" charset="0"/>
              </a:rPr>
              <a:t>Centre for Cancer Screening, Prevention and Early Diagnosis, Wolfson Institute of Population Health, Queen Mary University of London, London, UK; </a:t>
            </a:r>
            <a:r>
              <a:rPr lang="en-US" sz="3000" baseline="30000" dirty="0">
                <a:latin typeface="Helvetica" pitchFamily="2" charset="0"/>
              </a:rPr>
              <a:t>5</a:t>
            </a:r>
            <a:r>
              <a:rPr lang="en-US" sz="3000" dirty="0">
                <a:latin typeface="Helvetica" pitchFamily="2" charset="0"/>
              </a:rPr>
              <a:t>Atlanta Veterans Administration Medical Center, Atlanta, GA, USA; </a:t>
            </a:r>
            <a:r>
              <a:rPr lang="en-US" sz="3000" baseline="30000" dirty="0">
                <a:latin typeface="Helvetica" pitchFamily="2" charset="0"/>
              </a:rPr>
              <a:t>6</a:t>
            </a:r>
            <a:r>
              <a:rPr lang="en-US" sz="3000" dirty="0">
                <a:latin typeface="Helvetica" pitchFamily="2" charset="0"/>
              </a:rPr>
              <a:t>School of Cancer and Pharmaceutical Sciences, Faculty of Life Sciences and Medicine, King’s College London, London, UK; </a:t>
            </a:r>
            <a:r>
              <a:rPr lang="en-US" sz="3000" baseline="30000" dirty="0">
                <a:latin typeface="Helvetica" pitchFamily="2" charset="0"/>
              </a:rPr>
              <a:t>7</a:t>
            </a:r>
            <a:r>
              <a:rPr lang="en-US" sz="3000" dirty="0">
                <a:latin typeface="Helvetica" pitchFamily="2" charset="0"/>
              </a:rPr>
              <a:t>Breast Surgery, Homerton University, London, UK; </a:t>
            </a:r>
            <a:r>
              <a:rPr lang="en-US" sz="3000" baseline="30000" dirty="0">
                <a:latin typeface="Helvetica" pitchFamily="2" charset="0"/>
              </a:rPr>
              <a:t>8</a:t>
            </a:r>
            <a:r>
              <a:rPr lang="en-US" sz="3000" dirty="0">
                <a:latin typeface="Helvetica" pitchFamily="2" charset="0"/>
              </a:rPr>
              <a:t>Breast Surgery, Guy’s Hospital, Great Maze Pond, London, UK</a:t>
            </a:r>
          </a:p>
          <a:p>
            <a:pPr algn="ctr"/>
            <a:endParaRPr lang="en-US" sz="3000" dirty="0">
              <a:latin typeface="Helvetica" pitchFamily="2" charset="0"/>
            </a:endParaRPr>
          </a:p>
          <a:p>
            <a:pPr algn="ctr"/>
            <a:endParaRPr lang="en-US" sz="3000" dirty="0">
              <a:latin typeface="Helvetica" pitchFamily="2" charset="0"/>
            </a:endParaRPr>
          </a:p>
          <a:p>
            <a:pPr algn="ctr"/>
            <a:endParaRPr lang="en-US" sz="3000" dirty="0">
              <a:latin typeface="Helvetica" pitchFamily="2" charset="0"/>
            </a:endParaRPr>
          </a:p>
        </p:txBody>
      </p:sp>
      <p:sp>
        <p:nvSpPr>
          <p:cNvPr id="61" name="Rounded Rectangle 60">
            <a:extLst>
              <a:ext uri="{FF2B5EF4-FFF2-40B4-BE49-F238E27FC236}">
                <a16:creationId xmlns:a16="http://schemas.microsoft.com/office/drawing/2014/main" id="{81F67F2F-3AFF-38E4-5BE3-6E6FCE313677}"/>
              </a:ext>
            </a:extLst>
          </p:cNvPr>
          <p:cNvSpPr/>
          <p:nvPr/>
        </p:nvSpPr>
        <p:spPr>
          <a:xfrm>
            <a:off x="259684" y="10357899"/>
            <a:ext cx="24815606" cy="897833"/>
          </a:xfrm>
          <a:prstGeom prst="roundRect">
            <a:avLst>
              <a:gd name="adj" fmla="val 47724"/>
            </a:avLst>
          </a:prstGeom>
          <a:solidFill>
            <a:srgbClr val="24A8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0" dirty="0">
                <a:solidFill>
                  <a:schemeClr val="bg1"/>
                </a:solidFill>
              </a:rPr>
              <a:t>Methods</a:t>
            </a:r>
          </a:p>
        </p:txBody>
      </p:sp>
      <p:grpSp>
        <p:nvGrpSpPr>
          <p:cNvPr id="162" name="Group 161">
            <a:extLst>
              <a:ext uri="{FF2B5EF4-FFF2-40B4-BE49-F238E27FC236}">
                <a16:creationId xmlns:a16="http://schemas.microsoft.com/office/drawing/2014/main" id="{A158ECC5-56B2-735E-1FA6-F133A2656690}"/>
              </a:ext>
            </a:extLst>
          </p:cNvPr>
          <p:cNvGrpSpPr/>
          <p:nvPr/>
        </p:nvGrpSpPr>
        <p:grpSpPr>
          <a:xfrm>
            <a:off x="259684" y="6295010"/>
            <a:ext cx="24722645" cy="4071741"/>
            <a:chOff x="46424" y="6218810"/>
            <a:chExt cx="29224175" cy="4071741"/>
          </a:xfrm>
        </p:grpSpPr>
        <p:sp>
          <p:nvSpPr>
            <p:cNvPr id="62" name="Rounded Rectangle 61">
              <a:extLst>
                <a:ext uri="{FF2B5EF4-FFF2-40B4-BE49-F238E27FC236}">
                  <a16:creationId xmlns:a16="http://schemas.microsoft.com/office/drawing/2014/main" id="{F2CCBFD9-28A0-72F8-0DB3-C3C0ABF1126C}"/>
                </a:ext>
              </a:extLst>
            </p:cNvPr>
            <p:cNvSpPr/>
            <p:nvPr/>
          </p:nvSpPr>
          <p:spPr>
            <a:xfrm>
              <a:off x="46424" y="6218810"/>
              <a:ext cx="29224175" cy="897833"/>
            </a:xfrm>
            <a:prstGeom prst="roundRect">
              <a:avLst>
                <a:gd name="adj" fmla="val 47724"/>
              </a:avLst>
            </a:prstGeom>
            <a:solidFill>
              <a:srgbClr val="24A8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0" dirty="0">
                  <a:solidFill>
                    <a:schemeClr val="bg1"/>
                  </a:solidFill>
                </a:rPr>
                <a:t>  Background</a:t>
              </a:r>
            </a:p>
          </p:txBody>
        </p:sp>
        <p:sp>
          <p:nvSpPr>
            <p:cNvPr id="5" name="TextBox 4">
              <a:extLst>
                <a:ext uri="{FF2B5EF4-FFF2-40B4-BE49-F238E27FC236}">
                  <a16:creationId xmlns:a16="http://schemas.microsoft.com/office/drawing/2014/main" id="{881FBE50-B1B9-6EA9-46A5-A736E8CBE487}"/>
                </a:ext>
              </a:extLst>
            </p:cNvPr>
            <p:cNvSpPr txBox="1"/>
            <p:nvPr/>
          </p:nvSpPr>
          <p:spPr>
            <a:xfrm>
              <a:off x="54559" y="7243563"/>
              <a:ext cx="29079844" cy="3046988"/>
            </a:xfrm>
            <a:prstGeom prst="rect">
              <a:avLst/>
            </a:prstGeom>
            <a:noFill/>
          </p:spPr>
          <p:txBody>
            <a:bodyPr wrap="square" rtlCol="0">
              <a:spAutoFit/>
            </a:bodyPr>
            <a:lstStyle/>
            <a:p>
              <a:pPr marL="727845" indent="-727845" algn="just">
                <a:buFont typeface="Wingdings" pitchFamily="2" charset="2"/>
                <a:buChar char="q"/>
              </a:pPr>
              <a:r>
                <a:rPr lang="en-US" sz="4800" dirty="0">
                  <a:latin typeface="Helvetica" pitchFamily="2" charset="0"/>
                </a:rPr>
                <a:t>Disorder in collagen fiber architecture, characterized by changes in collagen organization, plays a critical role in tumor progression.</a:t>
              </a:r>
            </a:p>
            <a:p>
              <a:pPr marL="727845" indent="-727845" algn="just">
                <a:buFont typeface="Wingdings" pitchFamily="2" charset="2"/>
                <a:buChar char="q"/>
              </a:pPr>
              <a:r>
                <a:rPr lang="en-US" sz="4800" dirty="0">
                  <a:latin typeface="Helvetica" pitchFamily="2" charset="0"/>
                </a:rPr>
                <a:t>In this study, we developed a collagen-based computational pathology biomarker and evaluated its association with tamoxifen benefit in the UK/ANZ DCIS randomized trial.</a:t>
              </a:r>
            </a:p>
          </p:txBody>
        </p:sp>
      </p:grpSp>
      <p:grpSp>
        <p:nvGrpSpPr>
          <p:cNvPr id="163" name="Group 162">
            <a:extLst>
              <a:ext uri="{FF2B5EF4-FFF2-40B4-BE49-F238E27FC236}">
                <a16:creationId xmlns:a16="http://schemas.microsoft.com/office/drawing/2014/main" id="{A20FB7F8-964A-D518-EB9E-C38F76894127}"/>
              </a:ext>
            </a:extLst>
          </p:cNvPr>
          <p:cNvGrpSpPr/>
          <p:nvPr/>
        </p:nvGrpSpPr>
        <p:grpSpPr>
          <a:xfrm>
            <a:off x="25207830" y="6248054"/>
            <a:ext cx="25662687" cy="22642187"/>
            <a:chOff x="25657360" y="6248055"/>
            <a:chExt cx="25518873" cy="24174266"/>
          </a:xfrm>
        </p:grpSpPr>
        <p:sp>
          <p:nvSpPr>
            <p:cNvPr id="63" name="Rounded Rectangle 62">
              <a:extLst>
                <a:ext uri="{FF2B5EF4-FFF2-40B4-BE49-F238E27FC236}">
                  <a16:creationId xmlns:a16="http://schemas.microsoft.com/office/drawing/2014/main" id="{7088D1E3-679C-D259-652F-C710E8FD1556}"/>
                </a:ext>
              </a:extLst>
            </p:cNvPr>
            <p:cNvSpPr/>
            <p:nvPr/>
          </p:nvSpPr>
          <p:spPr>
            <a:xfrm>
              <a:off x="25657360" y="6248056"/>
              <a:ext cx="25502616" cy="968625"/>
            </a:xfrm>
            <a:prstGeom prst="roundRect">
              <a:avLst>
                <a:gd name="adj" fmla="val 47724"/>
              </a:avLst>
            </a:prstGeom>
            <a:solidFill>
              <a:srgbClr val="24A8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0" dirty="0">
                  <a:solidFill>
                    <a:schemeClr val="bg1"/>
                  </a:solidFill>
                </a:rPr>
                <a:t>Results</a:t>
              </a:r>
            </a:p>
          </p:txBody>
        </p:sp>
        <p:sp>
          <p:nvSpPr>
            <p:cNvPr id="129" name="Rounded Rectangle 128">
              <a:extLst>
                <a:ext uri="{FF2B5EF4-FFF2-40B4-BE49-F238E27FC236}">
                  <a16:creationId xmlns:a16="http://schemas.microsoft.com/office/drawing/2014/main" id="{861DAAEF-5374-F37A-B9D9-0225C4845509}"/>
                </a:ext>
              </a:extLst>
            </p:cNvPr>
            <p:cNvSpPr/>
            <p:nvPr/>
          </p:nvSpPr>
          <p:spPr>
            <a:xfrm>
              <a:off x="25667087" y="6248055"/>
              <a:ext cx="25509146" cy="24174266"/>
            </a:xfrm>
            <a:prstGeom prst="roundRect">
              <a:avLst>
                <a:gd name="adj" fmla="val 1816"/>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t>
              </a:r>
            </a:p>
          </p:txBody>
        </p:sp>
      </p:grpSp>
      <p:grpSp>
        <p:nvGrpSpPr>
          <p:cNvPr id="164" name="Group 163">
            <a:extLst>
              <a:ext uri="{FF2B5EF4-FFF2-40B4-BE49-F238E27FC236}">
                <a16:creationId xmlns:a16="http://schemas.microsoft.com/office/drawing/2014/main" id="{BFD266BD-72BA-C003-A629-7E53D6026207}"/>
              </a:ext>
            </a:extLst>
          </p:cNvPr>
          <p:cNvGrpSpPr/>
          <p:nvPr/>
        </p:nvGrpSpPr>
        <p:grpSpPr>
          <a:xfrm>
            <a:off x="25207830" y="29087742"/>
            <a:ext cx="25662687" cy="3302252"/>
            <a:chOff x="25703784" y="29163942"/>
            <a:chExt cx="25502616" cy="3302252"/>
          </a:xfrm>
        </p:grpSpPr>
        <p:sp>
          <p:nvSpPr>
            <p:cNvPr id="132" name="Rounded Rectangle 131">
              <a:extLst>
                <a:ext uri="{FF2B5EF4-FFF2-40B4-BE49-F238E27FC236}">
                  <a16:creationId xmlns:a16="http://schemas.microsoft.com/office/drawing/2014/main" id="{9E5BDF58-1292-CFCF-C6FD-902610F3EF3C}"/>
                </a:ext>
              </a:extLst>
            </p:cNvPr>
            <p:cNvSpPr/>
            <p:nvPr/>
          </p:nvSpPr>
          <p:spPr>
            <a:xfrm>
              <a:off x="25703784" y="29163942"/>
              <a:ext cx="25502616" cy="861742"/>
            </a:xfrm>
            <a:prstGeom prst="roundRect">
              <a:avLst>
                <a:gd name="adj" fmla="val 47724"/>
              </a:avLst>
            </a:prstGeom>
            <a:solidFill>
              <a:srgbClr val="24A8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0" dirty="0">
                  <a:solidFill>
                    <a:schemeClr val="bg1"/>
                  </a:solidFill>
                </a:rPr>
                <a:t>Conclusions</a:t>
              </a:r>
            </a:p>
          </p:txBody>
        </p:sp>
        <p:sp>
          <p:nvSpPr>
            <p:cNvPr id="154" name="TextBox 153">
              <a:extLst>
                <a:ext uri="{FF2B5EF4-FFF2-40B4-BE49-F238E27FC236}">
                  <a16:creationId xmlns:a16="http://schemas.microsoft.com/office/drawing/2014/main" id="{4B092147-B347-AC40-267A-FBA00A83A87D}"/>
                </a:ext>
              </a:extLst>
            </p:cNvPr>
            <p:cNvSpPr txBox="1"/>
            <p:nvPr/>
          </p:nvSpPr>
          <p:spPr>
            <a:xfrm>
              <a:off x="25741026" y="30157870"/>
              <a:ext cx="25300393" cy="2308324"/>
            </a:xfrm>
            <a:prstGeom prst="rect">
              <a:avLst/>
            </a:prstGeom>
            <a:noFill/>
          </p:spPr>
          <p:txBody>
            <a:bodyPr wrap="square">
              <a:spAutoFit/>
            </a:bodyPr>
            <a:lstStyle/>
            <a:p>
              <a:pPr marL="685800" indent="-685800" algn="just">
                <a:buFont typeface="Wingdings" pitchFamily="2" charset="2"/>
                <a:buChar char="q"/>
              </a:pPr>
              <a:r>
                <a:rPr lang="en-US" sz="4800" kern="0" dirty="0">
                  <a:latin typeface="Helvetica" pitchFamily="2" charset="0"/>
                  <a:ea typeface="Arial" panose="020B0604020202020204" pitchFamily="34" charset="0"/>
                </a:rPr>
                <a:t>The disordered collagen architecture is associated with tamoxifen resistance in DCIS.</a:t>
              </a:r>
              <a:endParaRPr lang="en-US" sz="4800" kern="0" dirty="0">
                <a:effectLst/>
                <a:latin typeface="Helvetica" pitchFamily="2" charset="0"/>
                <a:ea typeface="Arial" panose="020B0604020202020204" pitchFamily="34" charset="0"/>
              </a:endParaRPr>
            </a:p>
            <a:p>
              <a:pPr marL="685800" indent="-685800" algn="just">
                <a:buFont typeface="Wingdings" pitchFamily="2" charset="2"/>
                <a:buChar char="q"/>
              </a:pPr>
              <a:r>
                <a:rPr lang="en-US" sz="4800" kern="0" dirty="0">
                  <a:latin typeface="Helvetica" pitchFamily="2" charset="0"/>
                </a:rPr>
                <a:t>Our computational pathology collagen-tamoxifen score has a role, independent of ER-status, in predicting tamoxifen benefit in DCIS.</a:t>
              </a:r>
              <a:endParaRPr lang="en-US" sz="4800" dirty="0">
                <a:latin typeface="Helvetica" pitchFamily="2" charset="0"/>
              </a:endParaRPr>
            </a:p>
          </p:txBody>
        </p:sp>
      </p:grpSp>
      <p:grpSp>
        <p:nvGrpSpPr>
          <p:cNvPr id="165" name="Group 164">
            <a:extLst>
              <a:ext uri="{FF2B5EF4-FFF2-40B4-BE49-F238E27FC236}">
                <a16:creationId xmlns:a16="http://schemas.microsoft.com/office/drawing/2014/main" id="{E57AD800-AB0F-9D04-9C4E-CE4165EEE30B}"/>
              </a:ext>
            </a:extLst>
          </p:cNvPr>
          <p:cNvGrpSpPr/>
          <p:nvPr/>
        </p:nvGrpSpPr>
        <p:grpSpPr>
          <a:xfrm>
            <a:off x="25217668" y="32469077"/>
            <a:ext cx="25723730" cy="5825928"/>
            <a:chOff x="25703784" y="32316677"/>
            <a:chExt cx="25502616" cy="5825928"/>
          </a:xfrm>
        </p:grpSpPr>
        <p:sp>
          <p:nvSpPr>
            <p:cNvPr id="155" name="Rounded Rectangle 154">
              <a:extLst>
                <a:ext uri="{FF2B5EF4-FFF2-40B4-BE49-F238E27FC236}">
                  <a16:creationId xmlns:a16="http://schemas.microsoft.com/office/drawing/2014/main" id="{DFF9E924-2ACC-4722-7D41-8F9A5BDE0484}"/>
                </a:ext>
              </a:extLst>
            </p:cNvPr>
            <p:cNvSpPr/>
            <p:nvPr/>
          </p:nvSpPr>
          <p:spPr>
            <a:xfrm>
              <a:off x="25703784" y="32316677"/>
              <a:ext cx="25502616" cy="861742"/>
            </a:xfrm>
            <a:prstGeom prst="roundRect">
              <a:avLst>
                <a:gd name="adj" fmla="val 47724"/>
              </a:avLst>
            </a:prstGeom>
            <a:solidFill>
              <a:srgbClr val="24A8E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0" dirty="0">
                  <a:solidFill>
                    <a:schemeClr val="bg1"/>
                  </a:solidFill>
                </a:rPr>
                <a:t>   Acknowledgements</a:t>
              </a:r>
            </a:p>
          </p:txBody>
        </p:sp>
        <p:sp>
          <p:nvSpPr>
            <p:cNvPr id="157" name="TextBox 156">
              <a:extLst>
                <a:ext uri="{FF2B5EF4-FFF2-40B4-BE49-F238E27FC236}">
                  <a16:creationId xmlns:a16="http://schemas.microsoft.com/office/drawing/2014/main" id="{B8222673-1E4A-3D7B-135A-4C7B423CD57D}"/>
                </a:ext>
              </a:extLst>
            </p:cNvPr>
            <p:cNvSpPr txBox="1"/>
            <p:nvPr/>
          </p:nvSpPr>
          <p:spPr>
            <a:xfrm>
              <a:off x="25878865" y="33298587"/>
              <a:ext cx="25294768" cy="4844018"/>
            </a:xfrm>
            <a:prstGeom prst="rect">
              <a:avLst/>
            </a:prstGeom>
            <a:noFill/>
          </p:spPr>
          <p:txBody>
            <a:bodyPr wrap="square">
              <a:spAutoFit/>
            </a:bodyPr>
            <a:lstStyle/>
            <a:p>
              <a:pPr marL="0" marR="0" algn="just">
                <a:lnSpc>
                  <a:spcPct val="115000"/>
                </a:lnSpc>
                <a:spcBef>
                  <a:spcPts val="0"/>
                </a:spcBef>
                <a:spcAft>
                  <a:spcPts val="0"/>
                </a:spcAft>
              </a:pPr>
              <a:r>
                <a:rPr lang="en-US" sz="3000" b="1" dirty="0">
                  <a:effectLst/>
                  <a:latin typeface="Helvetica" pitchFamily="2" charset="0"/>
                  <a:ea typeface="Arial" panose="020B0604020202020204" pitchFamily="34" charset="0"/>
                </a:rPr>
                <a:t>This work was funded by Cancer Research UK grants: C569/A12061 (to JC and MAT) and C569/A16891 (to JC and MAT). The Breast Cancer Research Foundation, New York (NY, USA), provided support for biospecimen collection and management activities. Research reported in this publication was supported by the National Cancer Institute under award numbers R01CA268287A1, U01CA269181, R01CA26820701A1, R01CA249992-01A1, R01CA202752-01A1, R01CA208236-01A1, R01CA216579-01A1, R01CA220581-01A1, R01CA257612-01A1, 1U01CA239055-01, 1U01CA248226-01, 1U54CA254566-01, National Heart, Lung, and Blood Institute 1R01HL15127701A1, R01HL15807101A1, National Institute of Biomedical Imaging and Bioengineering 1R43EB028736-01, VA Merit Review Award IBX004121A from the United States Department of Veterans Affairs Biomedical Laboratory Research and Development Service, the Office of the Assistant Secretary of Defense for Health Affairs, through the Breast Cancer Research Program (W81XWH-19-1-0668), the Prostate Cancer Research Program (W81XWH-20-1-0851), the Lung Cancer Research Program (W81XWH-18-1-0440 and W81XWH-20-1-0595).</a:t>
              </a:r>
              <a:endParaRPr lang="en-US" sz="3000" dirty="0">
                <a:effectLst/>
                <a:latin typeface="Helvetica" pitchFamily="2" charset="0"/>
                <a:ea typeface="Arial" panose="020B0604020202020204" pitchFamily="34" charset="0"/>
              </a:endParaRPr>
            </a:p>
          </p:txBody>
        </p:sp>
      </p:grpSp>
      <p:pic>
        <p:nvPicPr>
          <p:cNvPr id="46" name="Picture 45" descr="A collage of images of different colored shapes&#10;&#10;Description automatically generated">
            <a:extLst>
              <a:ext uri="{FF2B5EF4-FFF2-40B4-BE49-F238E27FC236}">
                <a16:creationId xmlns:a16="http://schemas.microsoft.com/office/drawing/2014/main" id="{38848DCD-E618-6144-A6AF-74E94FB5A11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65002" y="17424232"/>
            <a:ext cx="24952666" cy="19486913"/>
          </a:xfrm>
          <a:prstGeom prst="rect">
            <a:avLst/>
          </a:prstGeom>
        </p:spPr>
      </p:pic>
      <p:sp>
        <p:nvSpPr>
          <p:cNvPr id="51" name="TextBox 50">
            <a:extLst>
              <a:ext uri="{FF2B5EF4-FFF2-40B4-BE49-F238E27FC236}">
                <a16:creationId xmlns:a16="http://schemas.microsoft.com/office/drawing/2014/main" id="{F4148937-8173-2846-861A-C9158A5BE4CD}"/>
              </a:ext>
            </a:extLst>
          </p:cNvPr>
          <p:cNvSpPr txBox="1"/>
          <p:nvPr/>
        </p:nvSpPr>
        <p:spPr>
          <a:xfrm>
            <a:off x="-1166007" y="36948696"/>
            <a:ext cx="24866627" cy="1323439"/>
          </a:xfrm>
          <a:prstGeom prst="rect">
            <a:avLst/>
          </a:prstGeom>
          <a:noFill/>
        </p:spPr>
        <p:txBody>
          <a:bodyPr wrap="square" rtlCol="0">
            <a:spAutoFit/>
          </a:bodyPr>
          <a:lstStyle/>
          <a:p>
            <a:r>
              <a:rPr lang="en-US" sz="4000" b="1" dirty="0">
                <a:latin typeface="Helvetica" pitchFamily="2" charset="0"/>
              </a:rPr>
              <a:t>				Fig. 1</a:t>
            </a:r>
            <a:r>
              <a:rPr lang="en-US" sz="4000" dirty="0">
                <a:latin typeface="Helvetica" pitchFamily="2" charset="0"/>
              </a:rPr>
              <a:t>: Overall Workflow. </a:t>
            </a:r>
            <a:r>
              <a:rPr lang="en-US" sz="4000" b="1" dirty="0">
                <a:latin typeface="Helvetica" pitchFamily="2" charset="0"/>
              </a:rPr>
              <a:t>a</a:t>
            </a:r>
            <a:r>
              <a:rPr lang="en-US" sz="4000" dirty="0">
                <a:latin typeface="Helvetica" pitchFamily="2" charset="0"/>
              </a:rPr>
              <a:t> Preprocessing steps. </a:t>
            </a:r>
            <a:r>
              <a:rPr lang="en-US" sz="4000" b="1" dirty="0">
                <a:latin typeface="Helvetica" pitchFamily="2" charset="0"/>
              </a:rPr>
              <a:t>b</a:t>
            </a:r>
            <a:r>
              <a:rPr lang="en-US" sz="4000" dirty="0">
                <a:latin typeface="Helvetica" pitchFamily="2" charset="0"/>
              </a:rPr>
              <a:t> Collagen feature extraction (Yellow indicates   						regions of high disorder, whereas blue signifies regions of less disorder in collagen fibers).</a:t>
            </a:r>
          </a:p>
        </p:txBody>
      </p:sp>
      <p:sp>
        <p:nvSpPr>
          <p:cNvPr id="3" name="TextBox 2">
            <a:extLst>
              <a:ext uri="{FF2B5EF4-FFF2-40B4-BE49-F238E27FC236}">
                <a16:creationId xmlns:a16="http://schemas.microsoft.com/office/drawing/2014/main" id="{08551EC6-C843-2F45-8257-4519436397BC}"/>
              </a:ext>
            </a:extLst>
          </p:cNvPr>
          <p:cNvSpPr txBox="1"/>
          <p:nvPr/>
        </p:nvSpPr>
        <p:spPr>
          <a:xfrm>
            <a:off x="259684" y="11385639"/>
            <a:ext cx="24606757" cy="6740307"/>
          </a:xfrm>
          <a:prstGeom prst="rect">
            <a:avLst/>
          </a:prstGeom>
          <a:noFill/>
        </p:spPr>
        <p:txBody>
          <a:bodyPr wrap="square" rtlCol="0">
            <a:spAutoFit/>
          </a:bodyPr>
          <a:lstStyle/>
          <a:p>
            <a:pPr marL="727845" indent="-727845" algn="just">
              <a:buFont typeface="Wingdings" pitchFamily="2" charset="2"/>
              <a:buChar char="q"/>
            </a:pPr>
            <a:r>
              <a:rPr lang="en-US" sz="4800" dirty="0">
                <a:latin typeface="Helvetica" pitchFamily="2" charset="0"/>
              </a:rPr>
              <a:t>W</a:t>
            </a:r>
            <a:r>
              <a:rPr lang="en-US" sz="4800" b="0" i="0" u="none" strike="noStrike" dirty="0">
                <a:effectLst/>
                <a:latin typeface="Helvetica" pitchFamily="2" charset="0"/>
              </a:rPr>
              <a:t>e included 242 H&amp;E Images from the UK/ANZ DCIS randomized controlled trial </a:t>
            </a:r>
            <a:r>
              <a:rPr lang="en-US" sz="4800" dirty="0">
                <a:latin typeface="Helvetica" pitchFamily="2" charset="0"/>
              </a:rPr>
              <a:t>with patients undergoing </a:t>
            </a:r>
            <a:r>
              <a:rPr lang="en-US" sz="4800" b="0" i="0" u="none" strike="noStrike" dirty="0">
                <a:effectLst/>
                <a:latin typeface="Helvetica" pitchFamily="2" charset="0"/>
              </a:rPr>
              <a:t>tamoxifen treatment.</a:t>
            </a:r>
          </a:p>
          <a:p>
            <a:pPr marL="727845" indent="-727845" algn="just">
              <a:buFont typeface="Wingdings" pitchFamily="2" charset="2"/>
              <a:buChar char="q"/>
            </a:pPr>
            <a:r>
              <a:rPr lang="en-US" sz="4800" b="0" i="0" u="none" strike="noStrike" dirty="0">
                <a:effectLst/>
                <a:latin typeface="Helvetica" pitchFamily="2" charset="0"/>
              </a:rPr>
              <a:t>102 images (events=35) formed the training set (</a:t>
            </a:r>
            <a:r>
              <a:rPr lang="en-US" sz="4800" b="0" i="0" u="none" strike="noStrike" dirty="0" err="1">
                <a:effectLst/>
                <a:latin typeface="Helvetica" pitchFamily="2" charset="0"/>
              </a:rPr>
              <a:t>TrS</a:t>
            </a:r>
            <a:r>
              <a:rPr lang="en-US" sz="4800" b="0" i="0" u="none" strike="noStrike" dirty="0">
                <a:effectLst/>
                <a:latin typeface="Helvetica" pitchFamily="2" charset="0"/>
              </a:rPr>
              <a:t>), while 140 images (events=20) formed the validation set (</a:t>
            </a:r>
            <a:r>
              <a:rPr lang="en-US" sz="4800" b="0" i="0" u="none" strike="noStrike" dirty="0" err="1">
                <a:effectLst/>
                <a:latin typeface="Helvetica" pitchFamily="2" charset="0"/>
              </a:rPr>
              <a:t>VaS</a:t>
            </a:r>
            <a:r>
              <a:rPr lang="en-US" sz="4800" b="0" i="0" u="none" strike="noStrike" dirty="0">
                <a:effectLst/>
                <a:latin typeface="Helvetica" pitchFamily="2" charset="0"/>
              </a:rPr>
              <a:t>).</a:t>
            </a:r>
          </a:p>
          <a:p>
            <a:pPr marL="727845" indent="-727845" algn="just">
              <a:buFont typeface="Wingdings" pitchFamily="2" charset="2"/>
              <a:buChar char="q"/>
            </a:pPr>
            <a:r>
              <a:rPr lang="en-US" sz="4800" b="1" dirty="0">
                <a:latin typeface="Helvetica" pitchFamily="2" charset="0"/>
              </a:rPr>
              <a:t>Figure 1</a:t>
            </a:r>
            <a:r>
              <a:rPr lang="en-US" sz="4800" dirty="0">
                <a:latin typeface="Helvetica" pitchFamily="2" charset="0"/>
              </a:rPr>
              <a:t> illustrates the process of extracting 12 features relating to collagen arrangement from H&amp;E images. </a:t>
            </a:r>
            <a:r>
              <a:rPr lang="en-US" sz="4800" b="0" i="0" u="none" strike="noStrike" dirty="0">
                <a:effectLst/>
                <a:latin typeface="Helvetica" pitchFamily="2" charset="0"/>
              </a:rPr>
              <a:t>A Cox regression model was trained using these extracted features. A 66</a:t>
            </a:r>
            <a:r>
              <a:rPr lang="en-US" sz="4800" b="0" i="0" u="none" strike="noStrike" baseline="30000" dirty="0">
                <a:effectLst/>
                <a:latin typeface="Helvetica" pitchFamily="2" charset="0"/>
              </a:rPr>
              <a:t>th</a:t>
            </a:r>
            <a:r>
              <a:rPr lang="en-US" sz="4800" b="0" i="0" u="none" strike="noStrike" dirty="0">
                <a:effectLst/>
                <a:latin typeface="Helvetica" pitchFamily="2" charset="0"/>
              </a:rPr>
              <a:t> percentile threshold was used in </a:t>
            </a:r>
            <a:r>
              <a:rPr lang="en-US" sz="4800" b="0" i="0" u="none" strike="noStrike" dirty="0" err="1">
                <a:effectLst/>
                <a:latin typeface="Helvetica" pitchFamily="2" charset="0"/>
              </a:rPr>
              <a:t>TrS</a:t>
            </a:r>
            <a:r>
              <a:rPr lang="en-US" sz="4800" b="0" i="0" u="none" strike="noStrike" dirty="0">
                <a:effectLst/>
                <a:latin typeface="Helvetica" pitchFamily="2" charset="0"/>
              </a:rPr>
              <a:t> to stratify patients into low- or high-risk groups in </a:t>
            </a:r>
            <a:r>
              <a:rPr lang="en-US" sz="4800" b="0" i="0" u="none" strike="noStrike" dirty="0" err="1">
                <a:effectLst/>
                <a:latin typeface="Helvetica" pitchFamily="2" charset="0"/>
              </a:rPr>
              <a:t>TrS</a:t>
            </a:r>
            <a:r>
              <a:rPr lang="en-US" sz="4800" b="0" i="0" u="none" strike="noStrike" dirty="0">
                <a:effectLst/>
                <a:latin typeface="Helvetica" pitchFamily="2" charset="0"/>
              </a:rPr>
              <a:t> and </a:t>
            </a:r>
            <a:r>
              <a:rPr lang="en-US" sz="4800" b="0" i="0" u="none" strike="noStrike" dirty="0" err="1">
                <a:effectLst/>
                <a:latin typeface="Helvetica" pitchFamily="2" charset="0"/>
              </a:rPr>
              <a:t>VaS</a:t>
            </a:r>
            <a:r>
              <a:rPr lang="en-US" sz="4800" b="0" i="0" u="none" strike="noStrike" dirty="0">
                <a:effectLst/>
                <a:latin typeface="Helvetica" pitchFamily="2" charset="0"/>
              </a:rPr>
              <a:t>.</a:t>
            </a:r>
          </a:p>
          <a:p>
            <a:pPr marL="727845" indent="-727845" algn="just">
              <a:buFont typeface="Wingdings" pitchFamily="2" charset="2"/>
              <a:buChar char="q"/>
            </a:pPr>
            <a:endParaRPr lang="en-US" sz="4800" dirty="0">
              <a:latin typeface="Helvetica" pitchFamily="2" charset="0"/>
            </a:endParaRPr>
          </a:p>
        </p:txBody>
      </p:sp>
      <p:sp>
        <p:nvSpPr>
          <p:cNvPr id="38" name="TextBox 37">
            <a:extLst>
              <a:ext uri="{FF2B5EF4-FFF2-40B4-BE49-F238E27FC236}">
                <a16:creationId xmlns:a16="http://schemas.microsoft.com/office/drawing/2014/main" id="{C07E11A7-48A0-2844-9A8D-5C1A9467B323}"/>
              </a:ext>
            </a:extLst>
          </p:cNvPr>
          <p:cNvSpPr txBox="1"/>
          <p:nvPr/>
        </p:nvSpPr>
        <p:spPr>
          <a:xfrm>
            <a:off x="25497225" y="21208468"/>
            <a:ext cx="25207276" cy="1938992"/>
          </a:xfrm>
          <a:prstGeom prst="rect">
            <a:avLst/>
          </a:prstGeom>
          <a:noFill/>
        </p:spPr>
        <p:txBody>
          <a:bodyPr wrap="square" rtlCol="0">
            <a:spAutoFit/>
          </a:bodyPr>
          <a:lstStyle/>
          <a:p>
            <a:r>
              <a:rPr lang="en-US" sz="4000" b="1" dirty="0">
                <a:latin typeface="Helvetica" pitchFamily="2" charset="0"/>
              </a:rPr>
              <a:t>Fig. 2</a:t>
            </a:r>
            <a:r>
              <a:rPr lang="en-US" sz="4000" dirty="0">
                <a:latin typeface="Helvetica" pitchFamily="2" charset="0"/>
              </a:rPr>
              <a:t>: Collagen signature predicting tamoxifen benefit in DCIS patients (</a:t>
            </a:r>
            <a:r>
              <a:rPr lang="en-US" sz="4000" dirty="0" err="1">
                <a:latin typeface="Helvetica" pitchFamily="2" charset="0"/>
              </a:rPr>
              <a:t>TrS</a:t>
            </a:r>
            <a:r>
              <a:rPr lang="en-US" sz="4000" dirty="0">
                <a:latin typeface="Helvetica" pitchFamily="2" charset="0"/>
              </a:rPr>
              <a:t>: p&lt;0.001, HR=4.54 [2.27-9.06], </a:t>
            </a:r>
            <a:r>
              <a:rPr lang="en-US" sz="4000" dirty="0" err="1">
                <a:latin typeface="Helvetica" pitchFamily="2" charset="0"/>
              </a:rPr>
              <a:t>VaS</a:t>
            </a:r>
            <a:r>
              <a:rPr lang="en-US" sz="4000" dirty="0">
                <a:latin typeface="Helvetica" pitchFamily="2" charset="0"/>
              </a:rPr>
              <a:t>: p=0.006, HR=3.46 [1.41-8.48]). Yellow indicates regions of high disorder, whereas blue signifies regions of less disorder in collagen fibers.</a:t>
            </a:r>
          </a:p>
        </p:txBody>
      </p:sp>
      <p:sp>
        <p:nvSpPr>
          <p:cNvPr id="45" name="TextBox 44">
            <a:extLst>
              <a:ext uri="{FF2B5EF4-FFF2-40B4-BE49-F238E27FC236}">
                <a16:creationId xmlns:a16="http://schemas.microsoft.com/office/drawing/2014/main" id="{31A82405-E1EF-184B-98BA-F53D96C8F85C}"/>
              </a:ext>
            </a:extLst>
          </p:cNvPr>
          <p:cNvSpPr txBox="1"/>
          <p:nvPr/>
        </p:nvSpPr>
        <p:spPr>
          <a:xfrm>
            <a:off x="25421025" y="7243563"/>
            <a:ext cx="13244098" cy="646331"/>
          </a:xfrm>
          <a:prstGeom prst="rect">
            <a:avLst/>
          </a:prstGeom>
          <a:noFill/>
        </p:spPr>
        <p:txBody>
          <a:bodyPr wrap="square" rtlCol="0">
            <a:spAutoFit/>
          </a:bodyPr>
          <a:lstStyle/>
          <a:p>
            <a:pPr algn="just"/>
            <a:r>
              <a:rPr lang="en-US" sz="3600" b="1" dirty="0">
                <a:latin typeface="Helvetica" pitchFamily="2" charset="0"/>
              </a:rPr>
              <a:t>a. Tamoxifen-low</a:t>
            </a:r>
          </a:p>
        </p:txBody>
      </p:sp>
      <mc:AlternateContent xmlns:mc="http://schemas.openxmlformats.org/markup-compatibility/2006" xmlns:p14="http://schemas.microsoft.com/office/powerpoint/2010/main">
        <mc:Choice Requires="p14">
          <p:contentPart p14:bwMode="auto" r:id="rId6">
            <p14:nvContentPartPr>
              <p14:cNvPr id="7" name="Ink 6">
                <a:extLst>
                  <a:ext uri="{FF2B5EF4-FFF2-40B4-BE49-F238E27FC236}">
                    <a16:creationId xmlns:a16="http://schemas.microsoft.com/office/drawing/2014/main" id="{518481A5-D0AA-A446-9B4C-BEC2AC0EFB42}"/>
                  </a:ext>
                </a:extLst>
              </p14:cNvPr>
              <p14:cNvContentPartPr/>
              <p14:nvPr/>
            </p14:nvContentPartPr>
            <p14:xfrm>
              <a:off x="28017240" y="24699840"/>
              <a:ext cx="1319400" cy="545040"/>
            </p14:xfrm>
          </p:contentPart>
        </mc:Choice>
        <mc:Fallback xmlns="">
          <p:pic>
            <p:nvPicPr>
              <p:cNvPr id="7" name="Ink 6">
                <a:extLst>
                  <a:ext uri="{FF2B5EF4-FFF2-40B4-BE49-F238E27FC236}">
                    <a16:creationId xmlns:a16="http://schemas.microsoft.com/office/drawing/2014/main" id="{518481A5-D0AA-A446-9B4C-BEC2AC0EFB42}"/>
                  </a:ext>
                </a:extLst>
              </p:cNvPr>
              <p:cNvPicPr/>
              <p:nvPr/>
            </p:nvPicPr>
            <p:blipFill>
              <a:blip r:embed="rId10"/>
              <a:stretch>
                <a:fillRect/>
              </a:stretch>
            </p:blipFill>
            <p:spPr>
              <a:xfrm>
                <a:off x="27999600" y="24682200"/>
                <a:ext cx="1355040" cy="5806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8" name="Ink 7">
                <a:extLst>
                  <a:ext uri="{FF2B5EF4-FFF2-40B4-BE49-F238E27FC236}">
                    <a16:creationId xmlns:a16="http://schemas.microsoft.com/office/drawing/2014/main" id="{509616B2-A62B-AA47-B74F-6BC714FC0E0F}"/>
                  </a:ext>
                </a:extLst>
              </p14:cNvPr>
              <p14:cNvContentPartPr/>
              <p14:nvPr/>
            </p14:nvContentPartPr>
            <p14:xfrm>
              <a:off x="27202560" y="24611760"/>
              <a:ext cx="3695400" cy="930960"/>
            </p14:xfrm>
          </p:contentPart>
        </mc:Choice>
        <mc:Fallback xmlns="">
          <p:pic>
            <p:nvPicPr>
              <p:cNvPr id="8" name="Ink 7">
                <a:extLst>
                  <a:ext uri="{FF2B5EF4-FFF2-40B4-BE49-F238E27FC236}">
                    <a16:creationId xmlns:a16="http://schemas.microsoft.com/office/drawing/2014/main" id="{509616B2-A62B-AA47-B74F-6BC714FC0E0F}"/>
                  </a:ext>
                </a:extLst>
              </p:cNvPr>
              <p:cNvPicPr/>
              <p:nvPr/>
            </p:nvPicPr>
            <p:blipFill>
              <a:blip r:embed="rId12"/>
              <a:stretch>
                <a:fillRect/>
              </a:stretch>
            </p:blipFill>
            <p:spPr>
              <a:xfrm>
                <a:off x="27139560" y="24548760"/>
                <a:ext cx="3821040" cy="10566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9" name="Ink 8">
                <a:extLst>
                  <a:ext uri="{FF2B5EF4-FFF2-40B4-BE49-F238E27FC236}">
                    <a16:creationId xmlns:a16="http://schemas.microsoft.com/office/drawing/2014/main" id="{AFFB578F-2C9C-D245-8BF3-78F32CC6FDEE}"/>
                  </a:ext>
                </a:extLst>
              </p14:cNvPr>
              <p14:cNvContentPartPr/>
              <p14:nvPr/>
            </p14:nvContentPartPr>
            <p14:xfrm>
              <a:off x="27292560" y="25089720"/>
              <a:ext cx="42120" cy="387360"/>
            </p14:xfrm>
          </p:contentPart>
        </mc:Choice>
        <mc:Fallback xmlns="">
          <p:pic>
            <p:nvPicPr>
              <p:cNvPr id="9" name="Ink 8">
                <a:extLst>
                  <a:ext uri="{FF2B5EF4-FFF2-40B4-BE49-F238E27FC236}">
                    <a16:creationId xmlns:a16="http://schemas.microsoft.com/office/drawing/2014/main" id="{AFFB578F-2C9C-D245-8BF3-78F32CC6FDEE}"/>
                  </a:ext>
                </a:extLst>
              </p:cNvPr>
              <p:cNvPicPr/>
              <p:nvPr/>
            </p:nvPicPr>
            <p:blipFill>
              <a:blip r:embed="rId14"/>
              <a:stretch>
                <a:fillRect/>
              </a:stretch>
            </p:blipFill>
            <p:spPr>
              <a:xfrm>
                <a:off x="27229560" y="25026720"/>
                <a:ext cx="167760" cy="513000"/>
              </a:xfrm>
              <a:prstGeom prst="rect">
                <a:avLst/>
              </a:prstGeom>
            </p:spPr>
          </p:pic>
        </mc:Fallback>
      </mc:AlternateContent>
      <p:grpSp>
        <p:nvGrpSpPr>
          <p:cNvPr id="14" name="Group 13">
            <a:extLst>
              <a:ext uri="{FF2B5EF4-FFF2-40B4-BE49-F238E27FC236}">
                <a16:creationId xmlns:a16="http://schemas.microsoft.com/office/drawing/2014/main" id="{78C16A62-DBF3-2D49-BD0D-26D998C21A79}"/>
              </a:ext>
            </a:extLst>
          </p:cNvPr>
          <p:cNvGrpSpPr/>
          <p:nvPr/>
        </p:nvGrpSpPr>
        <p:grpSpPr>
          <a:xfrm>
            <a:off x="28858200" y="24961200"/>
            <a:ext cx="1043280" cy="227880"/>
            <a:chOff x="28858200" y="24961200"/>
            <a:chExt cx="1043280" cy="227880"/>
          </a:xfrm>
        </p:grpSpPr>
        <mc:AlternateContent xmlns:mc="http://schemas.openxmlformats.org/markup-compatibility/2006" xmlns:p14="http://schemas.microsoft.com/office/powerpoint/2010/main">
          <mc:Choice Requires="p14">
            <p:contentPart p14:bwMode="auto" r:id="rId15">
              <p14:nvContentPartPr>
                <p14:cNvPr id="10" name="Ink 9">
                  <a:extLst>
                    <a:ext uri="{FF2B5EF4-FFF2-40B4-BE49-F238E27FC236}">
                      <a16:creationId xmlns:a16="http://schemas.microsoft.com/office/drawing/2014/main" id="{2318D528-140D-2142-90DF-9FF7697517F4}"/>
                    </a:ext>
                  </a:extLst>
                </p14:cNvPr>
                <p14:cNvContentPartPr/>
                <p14:nvPr/>
              </p14:nvContentPartPr>
              <p14:xfrm>
                <a:off x="29242680" y="24961200"/>
                <a:ext cx="658800" cy="227880"/>
              </p14:xfrm>
            </p:contentPart>
          </mc:Choice>
          <mc:Fallback xmlns="">
            <p:pic>
              <p:nvPicPr>
                <p:cNvPr id="10" name="Ink 9">
                  <a:extLst>
                    <a:ext uri="{FF2B5EF4-FFF2-40B4-BE49-F238E27FC236}">
                      <a16:creationId xmlns:a16="http://schemas.microsoft.com/office/drawing/2014/main" id="{2318D528-140D-2142-90DF-9FF7697517F4}"/>
                    </a:ext>
                  </a:extLst>
                </p:cNvPr>
                <p:cNvPicPr/>
                <p:nvPr/>
              </p:nvPicPr>
              <p:blipFill>
                <a:blip r:embed="rId16"/>
                <a:stretch>
                  <a:fillRect/>
                </a:stretch>
              </p:blipFill>
              <p:spPr>
                <a:xfrm>
                  <a:off x="29180040" y="24898560"/>
                  <a:ext cx="784440" cy="35352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12" name="Ink 11">
                  <a:extLst>
                    <a:ext uri="{FF2B5EF4-FFF2-40B4-BE49-F238E27FC236}">
                      <a16:creationId xmlns:a16="http://schemas.microsoft.com/office/drawing/2014/main" id="{C044644C-CBD0-7245-9DDB-0881F3C08E81}"/>
                    </a:ext>
                  </a:extLst>
                </p14:cNvPr>
                <p14:cNvContentPartPr/>
                <p14:nvPr/>
              </p14:nvContentPartPr>
              <p14:xfrm>
                <a:off x="28858200" y="25168560"/>
                <a:ext cx="360" cy="360"/>
              </p14:xfrm>
            </p:contentPart>
          </mc:Choice>
          <mc:Fallback xmlns="">
            <p:pic>
              <p:nvPicPr>
                <p:cNvPr id="12" name="Ink 11">
                  <a:extLst>
                    <a:ext uri="{FF2B5EF4-FFF2-40B4-BE49-F238E27FC236}">
                      <a16:creationId xmlns:a16="http://schemas.microsoft.com/office/drawing/2014/main" id="{C044644C-CBD0-7245-9DDB-0881F3C08E81}"/>
                    </a:ext>
                  </a:extLst>
                </p:cNvPr>
                <p:cNvPicPr/>
                <p:nvPr/>
              </p:nvPicPr>
              <p:blipFill>
                <a:blip r:embed="rId18"/>
                <a:stretch>
                  <a:fillRect/>
                </a:stretch>
              </p:blipFill>
              <p:spPr>
                <a:xfrm>
                  <a:off x="28795200" y="25105560"/>
                  <a:ext cx="126000" cy="12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19">
            <p14:nvContentPartPr>
              <p14:cNvPr id="24" name="Ink 23">
                <a:extLst>
                  <a:ext uri="{FF2B5EF4-FFF2-40B4-BE49-F238E27FC236}">
                    <a16:creationId xmlns:a16="http://schemas.microsoft.com/office/drawing/2014/main" id="{7DCEBF32-07D0-D442-98D2-0446CEE4AB94}"/>
                  </a:ext>
                </a:extLst>
              </p14:cNvPr>
              <p14:cNvContentPartPr/>
              <p14:nvPr/>
            </p14:nvContentPartPr>
            <p14:xfrm>
              <a:off x="40411680" y="24549360"/>
              <a:ext cx="97200" cy="697320"/>
            </p14:xfrm>
          </p:contentPart>
        </mc:Choice>
        <mc:Fallback xmlns="">
          <p:pic>
            <p:nvPicPr>
              <p:cNvPr id="24" name="Ink 23">
                <a:extLst>
                  <a:ext uri="{FF2B5EF4-FFF2-40B4-BE49-F238E27FC236}">
                    <a16:creationId xmlns:a16="http://schemas.microsoft.com/office/drawing/2014/main" id="{7DCEBF32-07D0-D442-98D2-0446CEE4AB94}"/>
                  </a:ext>
                </a:extLst>
              </p:cNvPr>
              <p:cNvPicPr/>
              <p:nvPr/>
            </p:nvPicPr>
            <p:blipFill>
              <a:blip r:embed="rId27"/>
              <a:stretch>
                <a:fillRect/>
              </a:stretch>
            </p:blipFill>
            <p:spPr>
              <a:xfrm>
                <a:off x="40349040" y="24486720"/>
                <a:ext cx="222840" cy="82296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25" name="Ink 24">
                <a:extLst>
                  <a:ext uri="{FF2B5EF4-FFF2-40B4-BE49-F238E27FC236}">
                    <a16:creationId xmlns:a16="http://schemas.microsoft.com/office/drawing/2014/main" id="{82555854-3DA5-C14A-9F45-A9B0C8E7663F}"/>
                  </a:ext>
                </a:extLst>
              </p14:cNvPr>
              <p14:cNvContentPartPr/>
              <p14:nvPr/>
            </p14:nvContentPartPr>
            <p14:xfrm>
              <a:off x="40372080" y="24489600"/>
              <a:ext cx="118800" cy="415800"/>
            </p14:xfrm>
          </p:contentPart>
        </mc:Choice>
        <mc:Fallback xmlns="">
          <p:pic>
            <p:nvPicPr>
              <p:cNvPr id="25" name="Ink 24">
                <a:extLst>
                  <a:ext uri="{FF2B5EF4-FFF2-40B4-BE49-F238E27FC236}">
                    <a16:creationId xmlns:a16="http://schemas.microsoft.com/office/drawing/2014/main" id="{82555854-3DA5-C14A-9F45-A9B0C8E7663F}"/>
                  </a:ext>
                </a:extLst>
              </p:cNvPr>
              <p:cNvPicPr/>
              <p:nvPr/>
            </p:nvPicPr>
            <p:blipFill>
              <a:blip r:embed="rId29"/>
              <a:stretch>
                <a:fillRect/>
              </a:stretch>
            </p:blipFill>
            <p:spPr>
              <a:xfrm>
                <a:off x="40309440" y="24426600"/>
                <a:ext cx="244440" cy="541440"/>
              </a:xfrm>
              <a:prstGeom prst="rect">
                <a:avLst/>
              </a:prstGeom>
            </p:spPr>
          </p:pic>
        </mc:Fallback>
      </mc:AlternateContent>
      <p:sp>
        <p:nvSpPr>
          <p:cNvPr id="50" name="TextBox 49">
            <a:extLst>
              <a:ext uri="{FF2B5EF4-FFF2-40B4-BE49-F238E27FC236}">
                <a16:creationId xmlns:a16="http://schemas.microsoft.com/office/drawing/2014/main" id="{2D9F7592-F843-5F41-8D83-74B7C41970FD}"/>
              </a:ext>
            </a:extLst>
          </p:cNvPr>
          <p:cNvSpPr txBox="1"/>
          <p:nvPr/>
        </p:nvSpPr>
        <p:spPr>
          <a:xfrm>
            <a:off x="25497225" y="14274015"/>
            <a:ext cx="13244098" cy="646331"/>
          </a:xfrm>
          <a:prstGeom prst="rect">
            <a:avLst/>
          </a:prstGeom>
          <a:noFill/>
        </p:spPr>
        <p:txBody>
          <a:bodyPr wrap="square" rtlCol="0">
            <a:spAutoFit/>
          </a:bodyPr>
          <a:lstStyle/>
          <a:p>
            <a:pPr algn="just"/>
            <a:r>
              <a:rPr lang="en-US" sz="3600" b="1" dirty="0">
                <a:latin typeface="Helvetica" pitchFamily="2" charset="0"/>
              </a:rPr>
              <a:t>b. Tamoxifen-high</a:t>
            </a:r>
          </a:p>
        </p:txBody>
      </p:sp>
      <p:pic>
        <p:nvPicPr>
          <p:cNvPr id="6" name="Picture 5" descr="A close-up of a cell&#10;&#10;Description automatically generated">
            <a:extLst>
              <a:ext uri="{FF2B5EF4-FFF2-40B4-BE49-F238E27FC236}">
                <a16:creationId xmlns:a16="http://schemas.microsoft.com/office/drawing/2014/main" id="{3F25E581-F9B3-AF4E-B29C-2D324945A823}"/>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25497224" y="7909009"/>
            <a:ext cx="5731198" cy="6339121"/>
          </a:xfrm>
          <a:prstGeom prst="rect">
            <a:avLst/>
          </a:prstGeom>
        </p:spPr>
      </p:pic>
      <p:sp>
        <p:nvSpPr>
          <p:cNvPr id="56" name="TextBox 55">
            <a:extLst>
              <a:ext uri="{FF2B5EF4-FFF2-40B4-BE49-F238E27FC236}">
                <a16:creationId xmlns:a16="http://schemas.microsoft.com/office/drawing/2014/main" id="{8D1DC2EF-E965-F74B-B938-F0A1B6839671}"/>
              </a:ext>
            </a:extLst>
          </p:cNvPr>
          <p:cNvSpPr txBox="1"/>
          <p:nvPr/>
        </p:nvSpPr>
        <p:spPr>
          <a:xfrm>
            <a:off x="33360096" y="7291944"/>
            <a:ext cx="14573712" cy="666500"/>
          </a:xfrm>
          <a:prstGeom prst="rect">
            <a:avLst/>
          </a:prstGeom>
          <a:noFill/>
        </p:spPr>
        <p:txBody>
          <a:bodyPr wrap="square" rtlCol="0">
            <a:spAutoFit/>
          </a:bodyPr>
          <a:lstStyle/>
          <a:p>
            <a:pPr algn="just"/>
            <a:r>
              <a:rPr lang="en-US" sz="3600" dirty="0">
                <a:latin typeface="Helvetica" pitchFamily="2" charset="0"/>
              </a:rPr>
              <a:t>High disorder in collagen fibers in both peritumoral and stromal regions</a:t>
            </a:r>
          </a:p>
        </p:txBody>
      </p:sp>
      <p:sp>
        <p:nvSpPr>
          <p:cNvPr id="60" name="TextBox 59">
            <a:extLst>
              <a:ext uri="{FF2B5EF4-FFF2-40B4-BE49-F238E27FC236}">
                <a16:creationId xmlns:a16="http://schemas.microsoft.com/office/drawing/2014/main" id="{33ED719C-0125-FE45-B093-8D83D6289664}"/>
              </a:ext>
            </a:extLst>
          </p:cNvPr>
          <p:cNvSpPr txBox="1"/>
          <p:nvPr/>
        </p:nvSpPr>
        <p:spPr>
          <a:xfrm>
            <a:off x="33463226" y="14302344"/>
            <a:ext cx="14573712" cy="666500"/>
          </a:xfrm>
          <a:prstGeom prst="rect">
            <a:avLst/>
          </a:prstGeom>
          <a:noFill/>
        </p:spPr>
        <p:txBody>
          <a:bodyPr wrap="square" rtlCol="0">
            <a:spAutoFit/>
          </a:bodyPr>
          <a:lstStyle/>
          <a:p>
            <a:pPr algn="just"/>
            <a:r>
              <a:rPr lang="en-US" sz="3600" dirty="0">
                <a:latin typeface="Helvetica" pitchFamily="2" charset="0"/>
              </a:rPr>
              <a:t>Less disorder in collagen fibers in both peritumoral and stromal regions</a:t>
            </a:r>
          </a:p>
        </p:txBody>
      </p:sp>
      <p:pic>
        <p:nvPicPr>
          <p:cNvPr id="30" name="Picture 29" descr="A microscope view of a cell&#10;&#10;Description automatically generated">
            <a:extLst>
              <a:ext uri="{FF2B5EF4-FFF2-40B4-BE49-F238E27FC236}">
                <a16:creationId xmlns:a16="http://schemas.microsoft.com/office/drawing/2014/main" id="{D50265F8-CBC8-2642-AD9C-4FC409D280F5}"/>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25497224" y="14938002"/>
            <a:ext cx="5731198" cy="6252478"/>
          </a:xfrm>
          <a:prstGeom prst="rect">
            <a:avLst/>
          </a:prstGeom>
        </p:spPr>
      </p:pic>
      <p:sp>
        <p:nvSpPr>
          <p:cNvPr id="130" name="Rectangle 129">
            <a:extLst>
              <a:ext uri="{FF2B5EF4-FFF2-40B4-BE49-F238E27FC236}">
                <a16:creationId xmlns:a16="http://schemas.microsoft.com/office/drawing/2014/main" id="{EF10CB3E-1702-2F45-90C3-34B21ABAEE4D}"/>
              </a:ext>
            </a:extLst>
          </p:cNvPr>
          <p:cNvSpPr/>
          <p:nvPr/>
        </p:nvSpPr>
        <p:spPr>
          <a:xfrm>
            <a:off x="27334680" y="8061410"/>
            <a:ext cx="2472357" cy="77354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C6DA8BF8-4DF9-1040-8E67-5C2FAC7B3C06}"/>
              </a:ext>
            </a:extLst>
          </p:cNvPr>
          <p:cNvSpPr txBox="1"/>
          <p:nvPr/>
        </p:nvSpPr>
        <p:spPr>
          <a:xfrm>
            <a:off x="30377408" y="28029230"/>
            <a:ext cx="14573712" cy="666500"/>
          </a:xfrm>
          <a:prstGeom prst="rect">
            <a:avLst/>
          </a:prstGeom>
          <a:noFill/>
        </p:spPr>
        <p:txBody>
          <a:bodyPr wrap="square" rtlCol="0">
            <a:spAutoFit/>
          </a:bodyPr>
          <a:lstStyle/>
          <a:p>
            <a:pPr algn="just"/>
            <a:r>
              <a:rPr lang="en-US" sz="3600" dirty="0" err="1">
                <a:latin typeface="Helvetica" pitchFamily="2" charset="0"/>
              </a:rPr>
              <a:t>TrS</a:t>
            </a:r>
            <a:endParaRPr lang="en-US" sz="3600" dirty="0">
              <a:latin typeface="Helvetica" pitchFamily="2" charset="0"/>
            </a:endParaRPr>
          </a:p>
        </p:txBody>
      </p:sp>
      <p:pic>
        <p:nvPicPr>
          <p:cNvPr id="21" name="Picture 20" descr="A screenshot of a computer&#10;&#10;Description automatically generated">
            <a:extLst>
              <a:ext uri="{FF2B5EF4-FFF2-40B4-BE49-F238E27FC236}">
                <a16:creationId xmlns:a16="http://schemas.microsoft.com/office/drawing/2014/main" id="{2B455965-06FC-144C-ACDA-3371F068473F}"/>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25497224" y="23386589"/>
            <a:ext cx="10324281" cy="4733017"/>
          </a:xfrm>
          <a:prstGeom prst="rect">
            <a:avLst/>
          </a:prstGeom>
        </p:spPr>
      </p:pic>
      <p:pic>
        <p:nvPicPr>
          <p:cNvPr id="27" name="Picture 26" descr="A blue rectangles on a white background&#10;&#10;Description automatically generated">
            <a:extLst>
              <a:ext uri="{FF2B5EF4-FFF2-40B4-BE49-F238E27FC236}">
                <a16:creationId xmlns:a16="http://schemas.microsoft.com/office/drawing/2014/main" id="{0698BFE5-444C-BC41-A2D7-EB31BE430541}"/>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36012824" y="23310389"/>
            <a:ext cx="10549384" cy="4889119"/>
          </a:xfrm>
          <a:prstGeom prst="rect">
            <a:avLst/>
          </a:prstGeom>
        </p:spPr>
      </p:pic>
      <p:sp>
        <p:nvSpPr>
          <p:cNvPr id="64" name="TextBox 63">
            <a:extLst>
              <a:ext uri="{FF2B5EF4-FFF2-40B4-BE49-F238E27FC236}">
                <a16:creationId xmlns:a16="http://schemas.microsoft.com/office/drawing/2014/main" id="{98C4D4C8-1C5C-CE40-B294-01CB131475E8}"/>
              </a:ext>
            </a:extLst>
          </p:cNvPr>
          <p:cNvSpPr txBox="1"/>
          <p:nvPr/>
        </p:nvSpPr>
        <p:spPr>
          <a:xfrm>
            <a:off x="40980096" y="28029230"/>
            <a:ext cx="14573712" cy="666500"/>
          </a:xfrm>
          <a:prstGeom prst="rect">
            <a:avLst/>
          </a:prstGeom>
          <a:noFill/>
        </p:spPr>
        <p:txBody>
          <a:bodyPr wrap="square" rtlCol="0">
            <a:spAutoFit/>
          </a:bodyPr>
          <a:lstStyle/>
          <a:p>
            <a:pPr algn="just"/>
            <a:r>
              <a:rPr lang="en-US" sz="3600" dirty="0" err="1">
                <a:latin typeface="Helvetica" pitchFamily="2" charset="0"/>
              </a:rPr>
              <a:t>VaS</a:t>
            </a:r>
            <a:endParaRPr lang="en-US" sz="3600" dirty="0">
              <a:latin typeface="Helvetica" pitchFamily="2" charset="0"/>
            </a:endParaRPr>
          </a:p>
        </p:txBody>
      </p:sp>
      <p:sp>
        <p:nvSpPr>
          <p:cNvPr id="65" name="TextBox 64">
            <a:extLst>
              <a:ext uri="{FF2B5EF4-FFF2-40B4-BE49-F238E27FC236}">
                <a16:creationId xmlns:a16="http://schemas.microsoft.com/office/drawing/2014/main" id="{DD744CB5-BDEB-BE46-968F-7FB0CC5CC3CE}"/>
              </a:ext>
            </a:extLst>
          </p:cNvPr>
          <p:cNvSpPr txBox="1"/>
          <p:nvPr/>
        </p:nvSpPr>
        <p:spPr>
          <a:xfrm>
            <a:off x="46486008" y="23444425"/>
            <a:ext cx="4308309" cy="4401205"/>
          </a:xfrm>
          <a:prstGeom prst="rect">
            <a:avLst/>
          </a:prstGeom>
          <a:noFill/>
        </p:spPr>
        <p:txBody>
          <a:bodyPr wrap="square" rtlCol="0">
            <a:spAutoFit/>
          </a:bodyPr>
          <a:lstStyle/>
          <a:p>
            <a:r>
              <a:rPr lang="en-US" sz="4000" b="1" dirty="0">
                <a:latin typeface="Helvetica" pitchFamily="2" charset="0"/>
              </a:rPr>
              <a:t>Fig. 3</a:t>
            </a:r>
            <a:r>
              <a:rPr lang="en-US" sz="4000" dirty="0">
                <a:latin typeface="Helvetica" pitchFamily="2" charset="0"/>
              </a:rPr>
              <a:t>: Collagen signature differences in patients with and without DCIS recurrence in </a:t>
            </a:r>
            <a:r>
              <a:rPr lang="en-US" sz="4000" dirty="0" err="1">
                <a:latin typeface="Helvetica" pitchFamily="2" charset="0"/>
              </a:rPr>
              <a:t>TrS</a:t>
            </a:r>
            <a:r>
              <a:rPr lang="en-US" sz="4000" dirty="0">
                <a:latin typeface="Helvetica" pitchFamily="2" charset="0"/>
              </a:rPr>
              <a:t> and </a:t>
            </a:r>
            <a:r>
              <a:rPr lang="en-US" sz="4000" dirty="0" err="1">
                <a:latin typeface="Helvetica" pitchFamily="2" charset="0"/>
              </a:rPr>
              <a:t>VaS</a:t>
            </a:r>
            <a:r>
              <a:rPr lang="en-US" sz="4000" dirty="0">
                <a:latin typeface="Helvetica" pitchFamily="2" charset="0"/>
              </a:rPr>
              <a:t> cohort.</a:t>
            </a:r>
          </a:p>
        </p:txBody>
      </p:sp>
      <p:pic>
        <p:nvPicPr>
          <p:cNvPr id="31" name="Picture 30" descr="A close-up of a microscope&#10;&#10;Description automatically generated">
            <a:extLst>
              <a:ext uri="{FF2B5EF4-FFF2-40B4-BE49-F238E27FC236}">
                <a16:creationId xmlns:a16="http://schemas.microsoft.com/office/drawing/2014/main" id="{C61397EE-3162-6A4D-8626-49C30F91DF59}"/>
              </a:ext>
            </a:extLst>
          </p:cNvPr>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31690039" y="7903333"/>
            <a:ext cx="19028077" cy="6364796"/>
          </a:xfrm>
          <a:prstGeom prst="rect">
            <a:avLst/>
          </a:prstGeom>
        </p:spPr>
      </p:pic>
      <p:sp>
        <p:nvSpPr>
          <p:cNvPr id="66" name="Rectangle 65">
            <a:extLst>
              <a:ext uri="{FF2B5EF4-FFF2-40B4-BE49-F238E27FC236}">
                <a16:creationId xmlns:a16="http://schemas.microsoft.com/office/drawing/2014/main" id="{09CDC718-AE77-584A-860D-73D6426E4E74}"/>
              </a:ext>
            </a:extLst>
          </p:cNvPr>
          <p:cNvSpPr/>
          <p:nvPr/>
        </p:nvSpPr>
        <p:spPr>
          <a:xfrm>
            <a:off x="27029880" y="19186610"/>
            <a:ext cx="2472357" cy="77354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descr="A close-up of a microscope&#10;&#10;Description automatically generated">
            <a:extLst>
              <a:ext uri="{FF2B5EF4-FFF2-40B4-BE49-F238E27FC236}">
                <a16:creationId xmlns:a16="http://schemas.microsoft.com/office/drawing/2014/main" id="{DDC05412-2EBF-1D44-A3A4-93AEEB0F3069}"/>
              </a:ext>
            </a:extLst>
          </p:cNvPr>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31690038" y="14916969"/>
            <a:ext cx="19028077" cy="6252478"/>
          </a:xfrm>
          <a:prstGeom prst="rect">
            <a:avLst/>
          </a:prstGeom>
        </p:spPr>
      </p:pic>
      <p:cxnSp>
        <p:nvCxnSpPr>
          <p:cNvPr id="4" name="Straight Connector 3">
            <a:extLst>
              <a:ext uri="{FF2B5EF4-FFF2-40B4-BE49-F238E27FC236}">
                <a16:creationId xmlns:a16="http://schemas.microsoft.com/office/drawing/2014/main" id="{0A308828-42CF-DB4E-B6F1-ED899F3D28E1}"/>
              </a:ext>
            </a:extLst>
          </p:cNvPr>
          <p:cNvCxnSpPr>
            <a:cxnSpLocks/>
          </p:cNvCxnSpPr>
          <p:nvPr/>
        </p:nvCxnSpPr>
        <p:spPr>
          <a:xfrm flipV="1">
            <a:off x="29825280" y="7849625"/>
            <a:ext cx="2050949" cy="6689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AE51C05-EAA1-964A-B6EA-BA0A743D8405}"/>
              </a:ext>
            </a:extLst>
          </p:cNvPr>
          <p:cNvCxnSpPr>
            <a:cxnSpLocks/>
          </p:cNvCxnSpPr>
          <p:nvPr/>
        </p:nvCxnSpPr>
        <p:spPr>
          <a:xfrm>
            <a:off x="29807037" y="8834954"/>
            <a:ext cx="1883001" cy="5433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C6E4CA9-9F1F-0347-AD58-F8E2B917E7B6}"/>
              </a:ext>
            </a:extLst>
          </p:cNvPr>
          <p:cNvCxnSpPr>
            <a:cxnSpLocks/>
          </p:cNvCxnSpPr>
          <p:nvPr/>
        </p:nvCxnSpPr>
        <p:spPr>
          <a:xfrm flipV="1">
            <a:off x="29502237" y="14968844"/>
            <a:ext cx="2187801" cy="445213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F790FB4-1C59-384F-B1CC-263A1D3648B3}"/>
              </a:ext>
            </a:extLst>
          </p:cNvPr>
          <p:cNvCxnSpPr>
            <a:cxnSpLocks/>
          </p:cNvCxnSpPr>
          <p:nvPr/>
        </p:nvCxnSpPr>
        <p:spPr>
          <a:xfrm>
            <a:off x="29502237" y="19573382"/>
            <a:ext cx="2187801" cy="158464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68" name="Picture 67" descr="A close-up of a yellow surface&#10;&#10;Description automatically generated">
            <a:extLst>
              <a:ext uri="{FF2B5EF4-FFF2-40B4-BE49-F238E27FC236}">
                <a16:creationId xmlns:a16="http://schemas.microsoft.com/office/drawing/2014/main" id="{C326AB30-72DB-8147-8A97-7927C135DD92}"/>
              </a:ext>
            </a:extLst>
          </p:cNvPr>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42765287" y="11235457"/>
            <a:ext cx="1202113" cy="836830"/>
          </a:xfrm>
          <a:prstGeom prst="rect">
            <a:avLst/>
          </a:prstGeom>
        </p:spPr>
      </p:pic>
      <p:pic>
        <p:nvPicPr>
          <p:cNvPr id="70" name="Picture 69" descr="A close-up of a yellow surface&#10;&#10;Description automatically generated">
            <a:extLst>
              <a:ext uri="{FF2B5EF4-FFF2-40B4-BE49-F238E27FC236}">
                <a16:creationId xmlns:a16="http://schemas.microsoft.com/office/drawing/2014/main" id="{60D6F97A-3DBC-144A-A29F-5AB2FA0EFE19}"/>
              </a:ext>
            </a:extLst>
          </p:cNvPr>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38269487" y="10702057"/>
            <a:ext cx="1202113" cy="836830"/>
          </a:xfrm>
          <a:prstGeom prst="rect">
            <a:avLst/>
          </a:prstGeom>
        </p:spPr>
      </p:pic>
      <p:pic>
        <p:nvPicPr>
          <p:cNvPr id="71" name="Picture 70" descr="A close-up of a yellow surface&#10;&#10;Description automatically generated">
            <a:extLst>
              <a:ext uri="{FF2B5EF4-FFF2-40B4-BE49-F238E27FC236}">
                <a16:creationId xmlns:a16="http://schemas.microsoft.com/office/drawing/2014/main" id="{B2ED0237-AE5D-9845-AB3A-A62A0E530596}"/>
              </a:ext>
            </a:extLst>
          </p:cNvPr>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37050287" y="8797057"/>
            <a:ext cx="1202113" cy="836830"/>
          </a:xfrm>
          <a:prstGeom prst="rect">
            <a:avLst/>
          </a:prstGeom>
        </p:spPr>
      </p:pic>
      <p:pic>
        <p:nvPicPr>
          <p:cNvPr id="72" name="Picture 71" descr="A blue and white image of a fish swimming in water&#10;&#10;Description automatically generated">
            <a:extLst>
              <a:ext uri="{FF2B5EF4-FFF2-40B4-BE49-F238E27FC236}">
                <a16:creationId xmlns:a16="http://schemas.microsoft.com/office/drawing/2014/main" id="{15CA942C-28EF-0348-9B05-5DF25666E658}"/>
              </a:ext>
            </a:extLst>
          </p:cNvPr>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48120605" y="13158402"/>
            <a:ext cx="2386755" cy="836829"/>
          </a:xfrm>
          <a:prstGeom prst="rect">
            <a:avLst/>
          </a:prstGeom>
        </p:spPr>
      </p:pic>
      <p:pic>
        <p:nvPicPr>
          <p:cNvPr id="73" name="Picture 72" descr="A blue and white image of a fish swimming in water&#10;&#10;Description automatically generated">
            <a:extLst>
              <a:ext uri="{FF2B5EF4-FFF2-40B4-BE49-F238E27FC236}">
                <a16:creationId xmlns:a16="http://schemas.microsoft.com/office/drawing/2014/main" id="{E412902C-53CE-0549-AF92-ED3AF230149D}"/>
              </a:ext>
            </a:extLst>
          </p:cNvPr>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48120605" y="20321202"/>
            <a:ext cx="2386755" cy="836829"/>
          </a:xfrm>
          <a:prstGeom prst="rect">
            <a:avLst/>
          </a:prstGeom>
        </p:spPr>
      </p:pic>
      <p:pic>
        <p:nvPicPr>
          <p:cNvPr id="74" name="Picture 73" descr="A blue and white image of a fish swimming in water&#10;&#10;Description automatically generated">
            <a:extLst>
              <a:ext uri="{FF2B5EF4-FFF2-40B4-BE49-F238E27FC236}">
                <a16:creationId xmlns:a16="http://schemas.microsoft.com/office/drawing/2014/main" id="{002692C0-C16A-8D4B-B41C-D1C9C3802A06}"/>
              </a:ext>
            </a:extLst>
          </p:cNvPr>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42710405" y="17806602"/>
            <a:ext cx="2386755" cy="836829"/>
          </a:xfrm>
          <a:prstGeom prst="rect">
            <a:avLst/>
          </a:prstGeom>
        </p:spPr>
      </p:pic>
      <p:pic>
        <p:nvPicPr>
          <p:cNvPr id="75" name="Picture 74" descr="A blue and white image of a fish swimming in water&#10;&#10;Description automatically generated">
            <a:extLst>
              <a:ext uri="{FF2B5EF4-FFF2-40B4-BE49-F238E27FC236}">
                <a16:creationId xmlns:a16="http://schemas.microsoft.com/office/drawing/2014/main" id="{00E8A2D1-CC8E-244F-A4D1-EA835863A66F}"/>
              </a:ext>
            </a:extLst>
          </p:cNvPr>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32804405" y="16511202"/>
            <a:ext cx="2386755" cy="836829"/>
          </a:xfrm>
          <a:prstGeom prst="rect">
            <a:avLst/>
          </a:prstGeom>
        </p:spPr>
      </p:pic>
    </p:spTree>
    <p:extLst>
      <p:ext uri="{BB962C8B-B14F-4D97-AF65-F5344CB8AC3E}">
        <p14:creationId xmlns:p14="http://schemas.microsoft.com/office/powerpoint/2010/main" val="6080258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3455</TotalTime>
  <Words>703</Words>
  <Application>Microsoft Macintosh PowerPoint</Application>
  <PresentationFormat>Custom</PresentationFormat>
  <Paragraphs>29</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Helvetica</vt:lpstr>
      <vt:lpstr>Wingdings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Aggarwal_USCAP_2023</dc:title>
  <cp:lastModifiedBy>Aggarwal, Arpit</cp:lastModifiedBy>
  <cp:revision>342</cp:revision>
  <dcterms:created xsi:type="dcterms:W3CDTF">2023-07-27T17:42:16Z</dcterms:created>
  <dcterms:modified xsi:type="dcterms:W3CDTF">2024-08-19T21:13:55Z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

<file path=docProps/thumbnail.jpeg>
</file>